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9" r:id="rId12"/>
    <p:sldId id="268" r:id="rId13"/>
    <p:sldId id="271" r:id="rId14"/>
    <p:sldId id="270" r:id="rId15"/>
    <p:sldId id="274" r:id="rId16"/>
    <p:sldId id="276" r:id="rId17"/>
    <p:sldId id="275" r:id="rId18"/>
    <p:sldId id="298" r:id="rId19"/>
    <p:sldId id="300" r:id="rId20"/>
    <p:sldId id="302" r:id="rId21"/>
    <p:sldId id="303" r:id="rId22"/>
    <p:sldId id="279" r:id="rId23"/>
    <p:sldId id="278" r:id="rId24"/>
    <p:sldId id="304" r:id="rId25"/>
    <p:sldId id="277" r:id="rId26"/>
    <p:sldId id="280" r:id="rId27"/>
    <p:sldId id="283" r:id="rId28"/>
    <p:sldId id="285" r:id="rId29"/>
    <p:sldId id="287" r:id="rId30"/>
    <p:sldId id="289" r:id="rId31"/>
    <p:sldId id="291" r:id="rId32"/>
    <p:sldId id="293" r:id="rId33"/>
    <p:sldId id="306" r:id="rId34"/>
    <p:sldId id="296" r:id="rId35"/>
    <p:sldId id="295" r:id="rId36"/>
    <p:sldId id="305" r:id="rId37"/>
    <p:sldId id="297" r:id="rId38"/>
    <p:sldId id="272" r:id="rId39"/>
    <p:sldId id="29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3" d="100"/>
          <a:sy n="83" d="100"/>
        </p:scale>
        <p:origin x="2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43D0E-A291-4C47-E515-FA1990B1A4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AB9C33-F4B7-5814-8CCC-B43DE3C1A5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3A10F8-AEA8-C533-B466-C249A217FDDD}"/>
              </a:ext>
            </a:extLst>
          </p:cNvPr>
          <p:cNvSpPr>
            <a:spLocks noGrp="1"/>
          </p:cNvSpPr>
          <p:nvPr>
            <p:ph type="dt" sz="half" idx="10"/>
          </p:nvPr>
        </p:nvSpPr>
        <p:spPr/>
        <p:txBody>
          <a:bodyPr/>
          <a:lstStyle/>
          <a:p>
            <a:fld id="{D25F6C7F-057F-4369-8406-A8B7FB696ADD}" type="datetimeFigureOut">
              <a:rPr lang="en-US" smtClean="0"/>
              <a:t>10/21/2023</a:t>
            </a:fld>
            <a:endParaRPr lang="en-US"/>
          </a:p>
        </p:txBody>
      </p:sp>
      <p:sp>
        <p:nvSpPr>
          <p:cNvPr id="5" name="Footer Placeholder 4">
            <a:extLst>
              <a:ext uri="{FF2B5EF4-FFF2-40B4-BE49-F238E27FC236}">
                <a16:creationId xmlns:a16="http://schemas.microsoft.com/office/drawing/2014/main" id="{9C641514-E95E-C231-2FF8-D24D976A7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3CD8A-000E-C09F-18C6-5CA177108632}"/>
              </a:ext>
            </a:extLst>
          </p:cNvPr>
          <p:cNvSpPr>
            <a:spLocks noGrp="1"/>
          </p:cNvSpPr>
          <p:nvPr>
            <p:ph type="sldNum" sz="quarter" idx="12"/>
          </p:nvPr>
        </p:nvSpPr>
        <p:spPr/>
        <p:txBody>
          <a:bodyPr/>
          <a:lstStyle/>
          <a:p>
            <a:fld id="{DEF79300-28D4-4DBC-AB71-B924BCD9D6AB}" type="slidenum">
              <a:rPr lang="en-US" smtClean="0"/>
              <a:t>‹#›</a:t>
            </a:fld>
            <a:endParaRPr lang="en-US"/>
          </a:p>
        </p:txBody>
      </p:sp>
    </p:spTree>
    <p:extLst>
      <p:ext uri="{BB962C8B-B14F-4D97-AF65-F5344CB8AC3E}">
        <p14:creationId xmlns:p14="http://schemas.microsoft.com/office/powerpoint/2010/main" val="735284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454-B776-3D08-71B1-AEFFBE3FB1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DCD1BB-B7C5-A850-DAEA-77DA8BF20F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3AF4A-BB6B-36AE-C6AA-98B4A9F9867F}"/>
              </a:ext>
            </a:extLst>
          </p:cNvPr>
          <p:cNvSpPr>
            <a:spLocks noGrp="1"/>
          </p:cNvSpPr>
          <p:nvPr>
            <p:ph type="dt" sz="half" idx="10"/>
          </p:nvPr>
        </p:nvSpPr>
        <p:spPr/>
        <p:txBody>
          <a:bodyPr/>
          <a:lstStyle/>
          <a:p>
            <a:fld id="{D25F6C7F-057F-4369-8406-A8B7FB696ADD}" type="datetimeFigureOut">
              <a:rPr lang="en-US" smtClean="0"/>
              <a:t>10/21/2023</a:t>
            </a:fld>
            <a:endParaRPr lang="en-US"/>
          </a:p>
        </p:txBody>
      </p:sp>
      <p:sp>
        <p:nvSpPr>
          <p:cNvPr id="5" name="Footer Placeholder 4">
            <a:extLst>
              <a:ext uri="{FF2B5EF4-FFF2-40B4-BE49-F238E27FC236}">
                <a16:creationId xmlns:a16="http://schemas.microsoft.com/office/drawing/2014/main" id="{7389DE95-9FC3-3770-F338-424144D9B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CCA3A-1D66-E1E8-0FBB-0E5E88716767}"/>
              </a:ext>
            </a:extLst>
          </p:cNvPr>
          <p:cNvSpPr>
            <a:spLocks noGrp="1"/>
          </p:cNvSpPr>
          <p:nvPr>
            <p:ph type="sldNum" sz="quarter" idx="12"/>
          </p:nvPr>
        </p:nvSpPr>
        <p:spPr/>
        <p:txBody>
          <a:bodyPr/>
          <a:lstStyle/>
          <a:p>
            <a:fld id="{DEF79300-28D4-4DBC-AB71-B924BCD9D6AB}" type="slidenum">
              <a:rPr lang="en-US" smtClean="0"/>
              <a:t>‹#›</a:t>
            </a:fld>
            <a:endParaRPr lang="en-US"/>
          </a:p>
        </p:txBody>
      </p:sp>
    </p:spTree>
    <p:extLst>
      <p:ext uri="{BB962C8B-B14F-4D97-AF65-F5344CB8AC3E}">
        <p14:creationId xmlns:p14="http://schemas.microsoft.com/office/powerpoint/2010/main" val="2246236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B2E1E5-16B5-A0B2-B451-B8ACBDE087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BCD668-C47C-FEDE-5387-5979649820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16DE8F-62EB-E308-0F5B-C30123712FE4}"/>
              </a:ext>
            </a:extLst>
          </p:cNvPr>
          <p:cNvSpPr>
            <a:spLocks noGrp="1"/>
          </p:cNvSpPr>
          <p:nvPr>
            <p:ph type="dt" sz="half" idx="10"/>
          </p:nvPr>
        </p:nvSpPr>
        <p:spPr/>
        <p:txBody>
          <a:bodyPr/>
          <a:lstStyle/>
          <a:p>
            <a:fld id="{D25F6C7F-057F-4369-8406-A8B7FB696ADD}" type="datetimeFigureOut">
              <a:rPr lang="en-US" smtClean="0"/>
              <a:t>10/21/2023</a:t>
            </a:fld>
            <a:endParaRPr lang="en-US"/>
          </a:p>
        </p:txBody>
      </p:sp>
      <p:sp>
        <p:nvSpPr>
          <p:cNvPr id="5" name="Footer Placeholder 4">
            <a:extLst>
              <a:ext uri="{FF2B5EF4-FFF2-40B4-BE49-F238E27FC236}">
                <a16:creationId xmlns:a16="http://schemas.microsoft.com/office/drawing/2014/main" id="{3DAE319F-EFFD-A5B2-F178-56CE921C27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9FBF5-80E7-4FD2-5785-17989FBFA5EF}"/>
              </a:ext>
            </a:extLst>
          </p:cNvPr>
          <p:cNvSpPr>
            <a:spLocks noGrp="1"/>
          </p:cNvSpPr>
          <p:nvPr>
            <p:ph type="sldNum" sz="quarter" idx="12"/>
          </p:nvPr>
        </p:nvSpPr>
        <p:spPr/>
        <p:txBody>
          <a:bodyPr/>
          <a:lstStyle/>
          <a:p>
            <a:fld id="{DEF79300-28D4-4DBC-AB71-B924BCD9D6AB}" type="slidenum">
              <a:rPr lang="en-US" smtClean="0"/>
              <a:t>‹#›</a:t>
            </a:fld>
            <a:endParaRPr lang="en-US"/>
          </a:p>
        </p:txBody>
      </p:sp>
    </p:spTree>
    <p:extLst>
      <p:ext uri="{BB962C8B-B14F-4D97-AF65-F5344CB8AC3E}">
        <p14:creationId xmlns:p14="http://schemas.microsoft.com/office/powerpoint/2010/main" val="1140314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119F-54EF-41D3-F1E3-E0E4DED69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2BFABE-BFFB-91B1-0F33-54999548CC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500E74-1E39-6FD5-2E98-925D9B13C481}"/>
              </a:ext>
            </a:extLst>
          </p:cNvPr>
          <p:cNvSpPr>
            <a:spLocks noGrp="1"/>
          </p:cNvSpPr>
          <p:nvPr>
            <p:ph type="dt" sz="half" idx="10"/>
          </p:nvPr>
        </p:nvSpPr>
        <p:spPr/>
        <p:txBody>
          <a:bodyPr/>
          <a:lstStyle/>
          <a:p>
            <a:fld id="{D25F6C7F-057F-4369-8406-A8B7FB696ADD}" type="datetimeFigureOut">
              <a:rPr lang="en-US" smtClean="0"/>
              <a:t>10/21/2023</a:t>
            </a:fld>
            <a:endParaRPr lang="en-US"/>
          </a:p>
        </p:txBody>
      </p:sp>
      <p:sp>
        <p:nvSpPr>
          <p:cNvPr id="5" name="Footer Placeholder 4">
            <a:extLst>
              <a:ext uri="{FF2B5EF4-FFF2-40B4-BE49-F238E27FC236}">
                <a16:creationId xmlns:a16="http://schemas.microsoft.com/office/drawing/2014/main" id="{B00B24D8-FC42-6E06-553D-339D5EF16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70808-0ED5-D464-950B-A15B258E71E8}"/>
              </a:ext>
            </a:extLst>
          </p:cNvPr>
          <p:cNvSpPr>
            <a:spLocks noGrp="1"/>
          </p:cNvSpPr>
          <p:nvPr>
            <p:ph type="sldNum" sz="quarter" idx="12"/>
          </p:nvPr>
        </p:nvSpPr>
        <p:spPr/>
        <p:txBody>
          <a:bodyPr/>
          <a:lstStyle/>
          <a:p>
            <a:fld id="{DEF79300-28D4-4DBC-AB71-B924BCD9D6AB}" type="slidenum">
              <a:rPr lang="en-US" smtClean="0"/>
              <a:t>‹#›</a:t>
            </a:fld>
            <a:endParaRPr lang="en-US"/>
          </a:p>
        </p:txBody>
      </p:sp>
    </p:spTree>
    <p:extLst>
      <p:ext uri="{BB962C8B-B14F-4D97-AF65-F5344CB8AC3E}">
        <p14:creationId xmlns:p14="http://schemas.microsoft.com/office/powerpoint/2010/main" val="862378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705F1-9B67-3E25-03E9-8B45A43954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7A2F8A-2759-E5EC-739F-2B3D2324BE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58CCF7-2D94-E1EC-4CE8-499B73D9D1A2}"/>
              </a:ext>
            </a:extLst>
          </p:cNvPr>
          <p:cNvSpPr>
            <a:spLocks noGrp="1"/>
          </p:cNvSpPr>
          <p:nvPr>
            <p:ph type="dt" sz="half" idx="10"/>
          </p:nvPr>
        </p:nvSpPr>
        <p:spPr/>
        <p:txBody>
          <a:bodyPr/>
          <a:lstStyle/>
          <a:p>
            <a:fld id="{D25F6C7F-057F-4369-8406-A8B7FB696ADD}" type="datetimeFigureOut">
              <a:rPr lang="en-US" smtClean="0"/>
              <a:t>10/21/2023</a:t>
            </a:fld>
            <a:endParaRPr lang="en-US"/>
          </a:p>
        </p:txBody>
      </p:sp>
      <p:sp>
        <p:nvSpPr>
          <p:cNvPr id="5" name="Footer Placeholder 4">
            <a:extLst>
              <a:ext uri="{FF2B5EF4-FFF2-40B4-BE49-F238E27FC236}">
                <a16:creationId xmlns:a16="http://schemas.microsoft.com/office/drawing/2014/main" id="{2AB7BBA4-EA33-5632-4C4B-56CFB09A5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89760-D031-545A-6E40-1ED4A347E83E}"/>
              </a:ext>
            </a:extLst>
          </p:cNvPr>
          <p:cNvSpPr>
            <a:spLocks noGrp="1"/>
          </p:cNvSpPr>
          <p:nvPr>
            <p:ph type="sldNum" sz="quarter" idx="12"/>
          </p:nvPr>
        </p:nvSpPr>
        <p:spPr/>
        <p:txBody>
          <a:bodyPr/>
          <a:lstStyle/>
          <a:p>
            <a:fld id="{DEF79300-28D4-4DBC-AB71-B924BCD9D6AB}" type="slidenum">
              <a:rPr lang="en-US" smtClean="0"/>
              <a:t>‹#›</a:t>
            </a:fld>
            <a:endParaRPr lang="en-US"/>
          </a:p>
        </p:txBody>
      </p:sp>
    </p:spTree>
    <p:extLst>
      <p:ext uri="{BB962C8B-B14F-4D97-AF65-F5344CB8AC3E}">
        <p14:creationId xmlns:p14="http://schemas.microsoft.com/office/powerpoint/2010/main" val="400559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3DAB-C43D-AB30-BB1A-85B37BE7BC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B1B63D-3E5D-3E13-40D5-59BF53AB2F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2FB668-79A7-8D3A-51B4-56FA2E39E9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D0F3E3-650B-5A87-8107-EA37336DECB1}"/>
              </a:ext>
            </a:extLst>
          </p:cNvPr>
          <p:cNvSpPr>
            <a:spLocks noGrp="1"/>
          </p:cNvSpPr>
          <p:nvPr>
            <p:ph type="dt" sz="half" idx="10"/>
          </p:nvPr>
        </p:nvSpPr>
        <p:spPr/>
        <p:txBody>
          <a:bodyPr/>
          <a:lstStyle/>
          <a:p>
            <a:fld id="{D25F6C7F-057F-4369-8406-A8B7FB696ADD}" type="datetimeFigureOut">
              <a:rPr lang="en-US" smtClean="0"/>
              <a:t>10/21/2023</a:t>
            </a:fld>
            <a:endParaRPr lang="en-US"/>
          </a:p>
        </p:txBody>
      </p:sp>
      <p:sp>
        <p:nvSpPr>
          <p:cNvPr id="6" name="Footer Placeholder 5">
            <a:extLst>
              <a:ext uri="{FF2B5EF4-FFF2-40B4-BE49-F238E27FC236}">
                <a16:creationId xmlns:a16="http://schemas.microsoft.com/office/drawing/2014/main" id="{9EE888ED-1514-6171-44B8-B1C6860C2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48E62-9187-A6E0-09C2-2A20E51498F0}"/>
              </a:ext>
            </a:extLst>
          </p:cNvPr>
          <p:cNvSpPr>
            <a:spLocks noGrp="1"/>
          </p:cNvSpPr>
          <p:nvPr>
            <p:ph type="sldNum" sz="quarter" idx="12"/>
          </p:nvPr>
        </p:nvSpPr>
        <p:spPr/>
        <p:txBody>
          <a:bodyPr/>
          <a:lstStyle/>
          <a:p>
            <a:fld id="{DEF79300-28D4-4DBC-AB71-B924BCD9D6AB}" type="slidenum">
              <a:rPr lang="en-US" smtClean="0"/>
              <a:t>‹#›</a:t>
            </a:fld>
            <a:endParaRPr lang="en-US"/>
          </a:p>
        </p:txBody>
      </p:sp>
    </p:spTree>
    <p:extLst>
      <p:ext uri="{BB962C8B-B14F-4D97-AF65-F5344CB8AC3E}">
        <p14:creationId xmlns:p14="http://schemas.microsoft.com/office/powerpoint/2010/main" val="157682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C0A95-E22B-6547-4B75-ECB9EBCD5A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4E8CD6-DC89-DE38-4EA7-94BF897859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CDFF3-CC6B-00EC-78D6-BB91163AC1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1B01F6-0C22-3B59-9D07-F3F901B17A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F5060-7FEF-2231-1EC0-E04BE3FB71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4B58A-AAF5-E3C8-4BBC-BD644A9B0221}"/>
              </a:ext>
            </a:extLst>
          </p:cNvPr>
          <p:cNvSpPr>
            <a:spLocks noGrp="1"/>
          </p:cNvSpPr>
          <p:nvPr>
            <p:ph type="dt" sz="half" idx="10"/>
          </p:nvPr>
        </p:nvSpPr>
        <p:spPr/>
        <p:txBody>
          <a:bodyPr/>
          <a:lstStyle/>
          <a:p>
            <a:fld id="{D25F6C7F-057F-4369-8406-A8B7FB696ADD}" type="datetimeFigureOut">
              <a:rPr lang="en-US" smtClean="0"/>
              <a:t>10/21/2023</a:t>
            </a:fld>
            <a:endParaRPr lang="en-US"/>
          </a:p>
        </p:txBody>
      </p:sp>
      <p:sp>
        <p:nvSpPr>
          <p:cNvPr id="8" name="Footer Placeholder 7">
            <a:extLst>
              <a:ext uri="{FF2B5EF4-FFF2-40B4-BE49-F238E27FC236}">
                <a16:creationId xmlns:a16="http://schemas.microsoft.com/office/drawing/2014/main" id="{218F5154-CC03-0F6B-DAF0-5B02293D4D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56DE7D-C7A4-EBA8-3D70-29AB0B6D8B75}"/>
              </a:ext>
            </a:extLst>
          </p:cNvPr>
          <p:cNvSpPr>
            <a:spLocks noGrp="1"/>
          </p:cNvSpPr>
          <p:nvPr>
            <p:ph type="sldNum" sz="quarter" idx="12"/>
          </p:nvPr>
        </p:nvSpPr>
        <p:spPr/>
        <p:txBody>
          <a:bodyPr/>
          <a:lstStyle/>
          <a:p>
            <a:fld id="{DEF79300-28D4-4DBC-AB71-B924BCD9D6AB}" type="slidenum">
              <a:rPr lang="en-US" smtClean="0"/>
              <a:t>‹#›</a:t>
            </a:fld>
            <a:endParaRPr lang="en-US"/>
          </a:p>
        </p:txBody>
      </p:sp>
    </p:spTree>
    <p:extLst>
      <p:ext uri="{BB962C8B-B14F-4D97-AF65-F5344CB8AC3E}">
        <p14:creationId xmlns:p14="http://schemas.microsoft.com/office/powerpoint/2010/main" val="3905856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B8D6-3C32-CA0E-9B9F-EFF4D7F7EA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E05506-267A-8EF7-1288-F3315E5E1756}"/>
              </a:ext>
            </a:extLst>
          </p:cNvPr>
          <p:cNvSpPr>
            <a:spLocks noGrp="1"/>
          </p:cNvSpPr>
          <p:nvPr>
            <p:ph type="dt" sz="half" idx="10"/>
          </p:nvPr>
        </p:nvSpPr>
        <p:spPr/>
        <p:txBody>
          <a:bodyPr/>
          <a:lstStyle/>
          <a:p>
            <a:fld id="{D25F6C7F-057F-4369-8406-A8B7FB696ADD}" type="datetimeFigureOut">
              <a:rPr lang="en-US" smtClean="0"/>
              <a:t>10/21/2023</a:t>
            </a:fld>
            <a:endParaRPr lang="en-US"/>
          </a:p>
        </p:txBody>
      </p:sp>
      <p:sp>
        <p:nvSpPr>
          <p:cNvPr id="4" name="Footer Placeholder 3">
            <a:extLst>
              <a:ext uri="{FF2B5EF4-FFF2-40B4-BE49-F238E27FC236}">
                <a16:creationId xmlns:a16="http://schemas.microsoft.com/office/drawing/2014/main" id="{CF0A5408-7049-4ED8-BAE9-7430699739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B33F6B-604D-6500-B829-E0BC271AAB46}"/>
              </a:ext>
            </a:extLst>
          </p:cNvPr>
          <p:cNvSpPr>
            <a:spLocks noGrp="1"/>
          </p:cNvSpPr>
          <p:nvPr>
            <p:ph type="sldNum" sz="quarter" idx="12"/>
          </p:nvPr>
        </p:nvSpPr>
        <p:spPr/>
        <p:txBody>
          <a:bodyPr/>
          <a:lstStyle/>
          <a:p>
            <a:fld id="{DEF79300-28D4-4DBC-AB71-B924BCD9D6AB}" type="slidenum">
              <a:rPr lang="en-US" smtClean="0"/>
              <a:t>‹#›</a:t>
            </a:fld>
            <a:endParaRPr lang="en-US"/>
          </a:p>
        </p:txBody>
      </p:sp>
    </p:spTree>
    <p:extLst>
      <p:ext uri="{BB962C8B-B14F-4D97-AF65-F5344CB8AC3E}">
        <p14:creationId xmlns:p14="http://schemas.microsoft.com/office/powerpoint/2010/main" val="244943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0E06ED-15BC-307D-463D-BEB61DC4AE87}"/>
              </a:ext>
            </a:extLst>
          </p:cNvPr>
          <p:cNvSpPr>
            <a:spLocks noGrp="1"/>
          </p:cNvSpPr>
          <p:nvPr>
            <p:ph type="dt" sz="half" idx="10"/>
          </p:nvPr>
        </p:nvSpPr>
        <p:spPr/>
        <p:txBody>
          <a:bodyPr/>
          <a:lstStyle/>
          <a:p>
            <a:fld id="{D25F6C7F-057F-4369-8406-A8B7FB696ADD}" type="datetimeFigureOut">
              <a:rPr lang="en-US" smtClean="0"/>
              <a:t>10/21/2023</a:t>
            </a:fld>
            <a:endParaRPr lang="en-US"/>
          </a:p>
        </p:txBody>
      </p:sp>
      <p:sp>
        <p:nvSpPr>
          <p:cNvPr id="3" name="Footer Placeholder 2">
            <a:extLst>
              <a:ext uri="{FF2B5EF4-FFF2-40B4-BE49-F238E27FC236}">
                <a16:creationId xmlns:a16="http://schemas.microsoft.com/office/drawing/2014/main" id="{2CB161D7-72C9-D2DC-30FF-A944F3326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20B8F7-8194-DC99-3627-39D7AC151F99}"/>
              </a:ext>
            </a:extLst>
          </p:cNvPr>
          <p:cNvSpPr>
            <a:spLocks noGrp="1"/>
          </p:cNvSpPr>
          <p:nvPr>
            <p:ph type="sldNum" sz="quarter" idx="12"/>
          </p:nvPr>
        </p:nvSpPr>
        <p:spPr/>
        <p:txBody>
          <a:bodyPr/>
          <a:lstStyle/>
          <a:p>
            <a:fld id="{DEF79300-28D4-4DBC-AB71-B924BCD9D6AB}" type="slidenum">
              <a:rPr lang="en-US" smtClean="0"/>
              <a:t>‹#›</a:t>
            </a:fld>
            <a:endParaRPr lang="en-US"/>
          </a:p>
        </p:txBody>
      </p:sp>
    </p:spTree>
    <p:extLst>
      <p:ext uri="{BB962C8B-B14F-4D97-AF65-F5344CB8AC3E}">
        <p14:creationId xmlns:p14="http://schemas.microsoft.com/office/powerpoint/2010/main" val="490099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4E770-3E27-AA78-1FFE-BA4976C74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294408-174B-9CD4-6807-610D6BC497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FCDC56-4374-8806-00A9-5E11AE61B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FFADB1-F19E-0C90-D271-E476AA84CDC3}"/>
              </a:ext>
            </a:extLst>
          </p:cNvPr>
          <p:cNvSpPr>
            <a:spLocks noGrp="1"/>
          </p:cNvSpPr>
          <p:nvPr>
            <p:ph type="dt" sz="half" idx="10"/>
          </p:nvPr>
        </p:nvSpPr>
        <p:spPr/>
        <p:txBody>
          <a:bodyPr/>
          <a:lstStyle/>
          <a:p>
            <a:fld id="{D25F6C7F-057F-4369-8406-A8B7FB696ADD}" type="datetimeFigureOut">
              <a:rPr lang="en-US" smtClean="0"/>
              <a:t>10/21/2023</a:t>
            </a:fld>
            <a:endParaRPr lang="en-US"/>
          </a:p>
        </p:txBody>
      </p:sp>
      <p:sp>
        <p:nvSpPr>
          <p:cNvPr id="6" name="Footer Placeholder 5">
            <a:extLst>
              <a:ext uri="{FF2B5EF4-FFF2-40B4-BE49-F238E27FC236}">
                <a16:creationId xmlns:a16="http://schemas.microsoft.com/office/drawing/2014/main" id="{C5AAF56B-A2D0-8F58-5B13-E423D3153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EFFB60-FF15-A781-6E61-13FFE8CCE259}"/>
              </a:ext>
            </a:extLst>
          </p:cNvPr>
          <p:cNvSpPr>
            <a:spLocks noGrp="1"/>
          </p:cNvSpPr>
          <p:nvPr>
            <p:ph type="sldNum" sz="quarter" idx="12"/>
          </p:nvPr>
        </p:nvSpPr>
        <p:spPr/>
        <p:txBody>
          <a:bodyPr/>
          <a:lstStyle/>
          <a:p>
            <a:fld id="{DEF79300-28D4-4DBC-AB71-B924BCD9D6AB}" type="slidenum">
              <a:rPr lang="en-US" smtClean="0"/>
              <a:t>‹#›</a:t>
            </a:fld>
            <a:endParaRPr lang="en-US"/>
          </a:p>
        </p:txBody>
      </p:sp>
    </p:spTree>
    <p:extLst>
      <p:ext uri="{BB962C8B-B14F-4D97-AF65-F5344CB8AC3E}">
        <p14:creationId xmlns:p14="http://schemas.microsoft.com/office/powerpoint/2010/main" val="404276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4F5F-F3F5-E130-6BEF-14C8AB50A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ABC112-47CC-9C18-2AB1-BF0AB9685B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3CF1BA-4A4C-BD20-8E2D-AEE79A15D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55BB4D-99F9-1147-53DF-CDAF15FEB319}"/>
              </a:ext>
            </a:extLst>
          </p:cNvPr>
          <p:cNvSpPr>
            <a:spLocks noGrp="1"/>
          </p:cNvSpPr>
          <p:nvPr>
            <p:ph type="dt" sz="half" idx="10"/>
          </p:nvPr>
        </p:nvSpPr>
        <p:spPr/>
        <p:txBody>
          <a:bodyPr/>
          <a:lstStyle/>
          <a:p>
            <a:fld id="{D25F6C7F-057F-4369-8406-A8B7FB696ADD}" type="datetimeFigureOut">
              <a:rPr lang="en-US" smtClean="0"/>
              <a:t>10/21/2023</a:t>
            </a:fld>
            <a:endParaRPr lang="en-US"/>
          </a:p>
        </p:txBody>
      </p:sp>
      <p:sp>
        <p:nvSpPr>
          <p:cNvPr id="6" name="Footer Placeholder 5">
            <a:extLst>
              <a:ext uri="{FF2B5EF4-FFF2-40B4-BE49-F238E27FC236}">
                <a16:creationId xmlns:a16="http://schemas.microsoft.com/office/drawing/2014/main" id="{4A0AC70A-D7D6-9B50-FDBF-6EA7358859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7B2710-0F87-2AB6-C055-ED8707F85045}"/>
              </a:ext>
            </a:extLst>
          </p:cNvPr>
          <p:cNvSpPr>
            <a:spLocks noGrp="1"/>
          </p:cNvSpPr>
          <p:nvPr>
            <p:ph type="sldNum" sz="quarter" idx="12"/>
          </p:nvPr>
        </p:nvSpPr>
        <p:spPr/>
        <p:txBody>
          <a:bodyPr/>
          <a:lstStyle/>
          <a:p>
            <a:fld id="{DEF79300-28D4-4DBC-AB71-B924BCD9D6AB}" type="slidenum">
              <a:rPr lang="en-US" smtClean="0"/>
              <a:t>‹#›</a:t>
            </a:fld>
            <a:endParaRPr lang="en-US"/>
          </a:p>
        </p:txBody>
      </p:sp>
    </p:spTree>
    <p:extLst>
      <p:ext uri="{BB962C8B-B14F-4D97-AF65-F5344CB8AC3E}">
        <p14:creationId xmlns:p14="http://schemas.microsoft.com/office/powerpoint/2010/main" val="2392927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C55999-04BD-C172-257B-EBF41A620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6EC365-9F84-831A-3095-D8C0005678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7829C-F761-7476-7A63-FBD4E73D98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5F6C7F-057F-4369-8406-A8B7FB696ADD}" type="datetimeFigureOut">
              <a:rPr lang="en-US" smtClean="0"/>
              <a:t>10/21/2023</a:t>
            </a:fld>
            <a:endParaRPr lang="en-US"/>
          </a:p>
        </p:txBody>
      </p:sp>
      <p:sp>
        <p:nvSpPr>
          <p:cNvPr id="5" name="Footer Placeholder 4">
            <a:extLst>
              <a:ext uri="{FF2B5EF4-FFF2-40B4-BE49-F238E27FC236}">
                <a16:creationId xmlns:a16="http://schemas.microsoft.com/office/drawing/2014/main" id="{46B026F5-00BD-A890-FE66-D97BB4322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F09EA7-8EA8-0BC1-556A-87E7306E83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F79300-28D4-4DBC-AB71-B924BCD9D6AB}" type="slidenum">
              <a:rPr lang="en-US" smtClean="0"/>
              <a:t>‹#›</a:t>
            </a:fld>
            <a:endParaRPr lang="en-US"/>
          </a:p>
        </p:txBody>
      </p:sp>
    </p:spTree>
    <p:extLst>
      <p:ext uri="{BB962C8B-B14F-4D97-AF65-F5344CB8AC3E}">
        <p14:creationId xmlns:p14="http://schemas.microsoft.com/office/powerpoint/2010/main" val="103774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6.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hyperlink" Target="https://visualboyadvance.org/download/"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romsgames.net/gameboy-advance-rom-pokemon-firered-vers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7" name="Picture 6" descr="A yellow and blue text&#10;&#10;Description automatically generated">
            <a:extLst>
              <a:ext uri="{FF2B5EF4-FFF2-40B4-BE49-F238E27FC236}">
                <a16:creationId xmlns:a16="http://schemas.microsoft.com/office/drawing/2014/main" id="{DA9D5ACC-EB90-7A89-DCCF-80D10E4BA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96" y="-78212"/>
            <a:ext cx="8074855" cy="4382334"/>
          </a:xfrm>
          <a:prstGeom prst="rect">
            <a:avLst/>
          </a:prstGeom>
        </p:spPr>
      </p:pic>
      <p:pic>
        <p:nvPicPr>
          <p:cNvPr id="9" name="Picture 8" descr="A cartoon character of a yellow animal&#10;&#10;Description automatically generated">
            <a:extLst>
              <a:ext uri="{FF2B5EF4-FFF2-40B4-BE49-F238E27FC236}">
                <a16:creationId xmlns:a16="http://schemas.microsoft.com/office/drawing/2014/main" id="{247BF6CF-F3A6-BD2D-F927-D3673337F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959" y="1903822"/>
            <a:ext cx="4559421" cy="4800600"/>
          </a:xfrm>
          <a:prstGeom prst="rect">
            <a:avLst/>
          </a:prstGeom>
        </p:spPr>
      </p:pic>
      <p:sp>
        <p:nvSpPr>
          <p:cNvPr id="11" name="Title 10">
            <a:extLst>
              <a:ext uri="{FF2B5EF4-FFF2-40B4-BE49-F238E27FC236}">
                <a16:creationId xmlns:a16="http://schemas.microsoft.com/office/drawing/2014/main" id="{E0B28C83-72BC-9E40-F854-DA1EDCAD9473}"/>
              </a:ext>
            </a:extLst>
          </p:cNvPr>
          <p:cNvSpPr>
            <a:spLocks noGrp="1"/>
          </p:cNvSpPr>
          <p:nvPr>
            <p:ph type="title"/>
          </p:nvPr>
        </p:nvSpPr>
        <p:spPr>
          <a:xfrm>
            <a:off x="96578" y="5661749"/>
            <a:ext cx="7584381" cy="671559"/>
          </a:xfrm>
        </p:spPr>
        <p:txBody>
          <a:bodyPr>
            <a:noAutofit/>
          </a:bodyPr>
          <a:lstStyle/>
          <a:p>
            <a:r>
              <a:rPr lang="en-US" sz="6000" b="1" dirty="0">
                <a:latin typeface="Algerian" panose="04020705040A02060702" pitchFamily="82" charset="0"/>
              </a:rPr>
              <a:t>By: Muhab Ehab</a:t>
            </a:r>
          </a:p>
        </p:txBody>
      </p:sp>
    </p:spTree>
    <p:extLst>
      <p:ext uri="{BB962C8B-B14F-4D97-AF65-F5344CB8AC3E}">
        <p14:creationId xmlns:p14="http://schemas.microsoft.com/office/powerpoint/2010/main" val="538588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23C8931-D2F0-C4A4-5703-89245F8243D9}"/>
              </a:ext>
            </a:extLst>
          </p:cNvPr>
          <p:cNvPicPr>
            <a:picLocks noChangeAspect="1"/>
          </p:cNvPicPr>
          <p:nvPr/>
        </p:nvPicPr>
        <p:blipFill rotWithShape="1">
          <a:blip r:embed="rId3">
            <a:extLst>
              <a:ext uri="{28A0092B-C50C-407E-A947-70E740481C1C}">
                <a14:useLocalDpi xmlns:a14="http://schemas.microsoft.com/office/drawing/2010/main" val="0"/>
              </a:ext>
            </a:extLst>
          </a:blip>
          <a:srcRect l="19154" t="29118" r="35038" b="14855"/>
          <a:stretch/>
        </p:blipFill>
        <p:spPr>
          <a:xfrm>
            <a:off x="4921346" y="1749437"/>
            <a:ext cx="6951786" cy="4780446"/>
          </a:xfrm>
          <a:prstGeom prst="rect">
            <a:avLst/>
          </a:prstGeom>
        </p:spPr>
      </p:pic>
      <p:sp>
        <p:nvSpPr>
          <p:cNvPr id="4" name="Title 3">
            <a:extLst>
              <a:ext uri="{FF2B5EF4-FFF2-40B4-BE49-F238E27FC236}">
                <a16:creationId xmlns:a16="http://schemas.microsoft.com/office/drawing/2014/main" id="{6397DFC9-943C-2904-B638-7B24A496B4AB}"/>
              </a:ext>
            </a:extLst>
          </p:cNvPr>
          <p:cNvSpPr>
            <a:spLocks noGrp="1"/>
          </p:cNvSpPr>
          <p:nvPr>
            <p:ph type="title"/>
          </p:nvPr>
        </p:nvSpPr>
        <p:spPr>
          <a:xfrm>
            <a:off x="91440" y="95758"/>
            <a:ext cx="10515600" cy="1325563"/>
          </a:xfrm>
        </p:spPr>
        <p:txBody>
          <a:bodyPr>
            <a:normAutofit/>
          </a:bodyPr>
          <a:lstStyle/>
          <a:p>
            <a:r>
              <a:rPr lang="en-US" b="1" dirty="0"/>
              <a:t>Now we’ll drop the “Legendary” column because we don’t need it anymore</a:t>
            </a:r>
          </a:p>
        </p:txBody>
      </p:sp>
      <p:pic>
        <p:nvPicPr>
          <p:cNvPr id="7" name="Picture 6" descr="A red and white ball with a white circle&#10;&#10;Description automatically generated">
            <a:extLst>
              <a:ext uri="{FF2B5EF4-FFF2-40B4-BE49-F238E27FC236}">
                <a16:creationId xmlns:a16="http://schemas.microsoft.com/office/drawing/2014/main" id="{E98F5A2D-68C1-CEB2-C1AA-C05FEB7782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87" y="2690834"/>
            <a:ext cx="3529591" cy="3523495"/>
          </a:xfrm>
          <a:prstGeom prst="rect">
            <a:avLst/>
          </a:prstGeom>
        </p:spPr>
      </p:pic>
    </p:spTree>
    <p:extLst>
      <p:ext uri="{BB962C8B-B14F-4D97-AF65-F5344CB8AC3E}">
        <p14:creationId xmlns:p14="http://schemas.microsoft.com/office/powerpoint/2010/main" val="1335984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8" r="9976"/>
          <a:stretch/>
        </p:blipFill>
        <p:spPr>
          <a:xfrm>
            <a:off x="20" y="1282"/>
            <a:ext cx="12191980" cy="6856718"/>
          </a:xfrm>
          <a:prstGeom prst="rect">
            <a:avLst/>
          </a:prstGeom>
        </p:spPr>
      </p:pic>
      <p:sp>
        <p:nvSpPr>
          <p:cNvPr id="10" name="Rectangle 9">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9842E-6886-BF94-C8D4-9AB2FD82A079}"/>
              </a:ext>
            </a:extLst>
          </p:cNvPr>
          <p:cNvSpPr>
            <a:spLocks noGrp="1"/>
          </p:cNvSpPr>
          <p:nvPr>
            <p:ph type="title"/>
          </p:nvPr>
        </p:nvSpPr>
        <p:spPr>
          <a:xfrm>
            <a:off x="2276475" y="2247900"/>
            <a:ext cx="7486503" cy="2514600"/>
          </a:xfrm>
        </p:spPr>
        <p:txBody>
          <a:bodyPr>
            <a:normAutofit/>
          </a:bodyPr>
          <a:lstStyle/>
          <a:p>
            <a:pPr algn="ctr"/>
            <a:r>
              <a:rPr lang="en-US" sz="6600" b="1" u="sng" dirty="0">
                <a:solidFill>
                  <a:schemeClr val="tx1">
                    <a:lumMod val="75000"/>
                    <a:lumOff val="25000"/>
                  </a:schemeClr>
                </a:solidFill>
              </a:rPr>
              <a:t>Now let’s say goodbye to “Mew” </a:t>
            </a:r>
          </a:p>
        </p:txBody>
      </p:sp>
    </p:spTree>
    <p:extLst>
      <p:ext uri="{BB962C8B-B14F-4D97-AF65-F5344CB8AC3E}">
        <p14:creationId xmlns:p14="http://schemas.microsoft.com/office/powerpoint/2010/main" val="238354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CF5A83F-35A9-F439-3698-19319CCBFB52}"/>
              </a:ext>
            </a:extLst>
          </p:cNvPr>
          <p:cNvPicPr>
            <a:picLocks noChangeAspect="1"/>
          </p:cNvPicPr>
          <p:nvPr/>
        </p:nvPicPr>
        <p:blipFill rotWithShape="1">
          <a:blip r:embed="rId3">
            <a:extLst>
              <a:ext uri="{28A0092B-C50C-407E-A947-70E740481C1C}">
                <a14:useLocalDpi xmlns:a14="http://schemas.microsoft.com/office/drawing/2010/main" val="0"/>
              </a:ext>
            </a:extLst>
          </a:blip>
          <a:srcRect l="18807" t="29758" r="34577" b="9290"/>
          <a:stretch/>
        </p:blipFill>
        <p:spPr>
          <a:xfrm>
            <a:off x="168811" y="481574"/>
            <a:ext cx="8018585" cy="5894851"/>
          </a:xfrm>
          <a:prstGeom prst="rect">
            <a:avLst/>
          </a:prstGeom>
        </p:spPr>
      </p:pic>
      <p:pic>
        <p:nvPicPr>
          <p:cNvPr id="6" name="Picture 5" descr="A cartoon of a pink cat&#10;&#10;Description automatically generated">
            <a:extLst>
              <a:ext uri="{FF2B5EF4-FFF2-40B4-BE49-F238E27FC236}">
                <a16:creationId xmlns:a16="http://schemas.microsoft.com/office/drawing/2014/main" id="{73F9F8A6-B1B2-896E-4DF8-8E805812B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9864" y="1420837"/>
            <a:ext cx="4090927" cy="3775184"/>
          </a:xfrm>
          <a:prstGeom prst="rect">
            <a:avLst/>
          </a:prstGeom>
        </p:spPr>
      </p:pic>
    </p:spTree>
    <p:extLst>
      <p:ext uri="{BB962C8B-B14F-4D97-AF65-F5344CB8AC3E}">
        <p14:creationId xmlns:p14="http://schemas.microsoft.com/office/powerpoint/2010/main" val="2178424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8" r="9976"/>
          <a:stretch/>
        </p:blipFill>
        <p:spPr>
          <a:xfrm>
            <a:off x="20" y="1282"/>
            <a:ext cx="12191980" cy="6856718"/>
          </a:xfrm>
          <a:prstGeom prst="rect">
            <a:avLst/>
          </a:prstGeom>
        </p:spPr>
      </p:pic>
      <p:sp>
        <p:nvSpPr>
          <p:cNvPr id="10" name="Rectangle 9">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3D22F-55EC-C906-11FC-56CE91177B7E}"/>
              </a:ext>
            </a:extLst>
          </p:cNvPr>
          <p:cNvSpPr>
            <a:spLocks noGrp="1"/>
          </p:cNvSpPr>
          <p:nvPr>
            <p:ph type="title"/>
          </p:nvPr>
        </p:nvSpPr>
        <p:spPr>
          <a:xfrm>
            <a:off x="2276475" y="2247900"/>
            <a:ext cx="7581900" cy="2514600"/>
          </a:xfrm>
        </p:spPr>
        <p:txBody>
          <a:bodyPr>
            <a:normAutofit fontScale="90000"/>
          </a:bodyPr>
          <a:lstStyle/>
          <a:p>
            <a:pPr algn="ctr"/>
            <a:r>
              <a:rPr lang="en-US" sz="6600" b="1" u="sng" dirty="0"/>
              <a:t>Now we show &amp; eliminate the weak ones </a:t>
            </a:r>
          </a:p>
        </p:txBody>
      </p:sp>
    </p:spTree>
    <p:extLst>
      <p:ext uri="{BB962C8B-B14F-4D97-AF65-F5344CB8AC3E}">
        <p14:creationId xmlns:p14="http://schemas.microsoft.com/office/powerpoint/2010/main" val="389418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5E0CBB4-D224-09DC-1E64-45D41DD57621}"/>
              </a:ext>
            </a:extLst>
          </p:cNvPr>
          <p:cNvPicPr>
            <a:picLocks noChangeAspect="1"/>
          </p:cNvPicPr>
          <p:nvPr/>
        </p:nvPicPr>
        <p:blipFill rotWithShape="1">
          <a:blip r:embed="rId3">
            <a:extLst>
              <a:ext uri="{28A0092B-C50C-407E-A947-70E740481C1C}">
                <a14:useLocalDpi xmlns:a14="http://schemas.microsoft.com/office/drawing/2010/main" val="0"/>
              </a:ext>
            </a:extLst>
          </a:blip>
          <a:srcRect l="19030" t="27252" r="33955" b="46467"/>
          <a:stretch/>
        </p:blipFill>
        <p:spPr>
          <a:xfrm>
            <a:off x="245659" y="245658"/>
            <a:ext cx="7816448" cy="245659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C01FC34-E43A-F3BC-556B-5A490EDECC09}"/>
              </a:ext>
            </a:extLst>
          </p:cNvPr>
          <p:cNvPicPr>
            <a:picLocks noChangeAspect="1"/>
          </p:cNvPicPr>
          <p:nvPr/>
        </p:nvPicPr>
        <p:blipFill rotWithShape="1">
          <a:blip r:embed="rId4">
            <a:extLst>
              <a:ext uri="{28A0092B-C50C-407E-A947-70E740481C1C}">
                <a14:useLocalDpi xmlns:a14="http://schemas.microsoft.com/office/drawing/2010/main" val="0"/>
              </a:ext>
            </a:extLst>
          </a:blip>
          <a:srcRect l="19478" t="39398" r="53992" b="13614"/>
          <a:stretch/>
        </p:blipFill>
        <p:spPr>
          <a:xfrm>
            <a:off x="8570794" y="3069462"/>
            <a:ext cx="3234520" cy="3220872"/>
          </a:xfrm>
          <a:prstGeom prst="rect">
            <a:avLst/>
          </a:prstGeom>
        </p:spPr>
      </p:pic>
      <p:pic>
        <p:nvPicPr>
          <p:cNvPr id="8" name="Picture 7" descr="A cartoon character of a yellow animal&#10;&#10;Description automatically generated">
            <a:extLst>
              <a:ext uri="{FF2B5EF4-FFF2-40B4-BE49-F238E27FC236}">
                <a16:creationId xmlns:a16="http://schemas.microsoft.com/office/drawing/2014/main" id="{38B56649-FA70-847B-53DC-F3116794FC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6926" y="245658"/>
            <a:ext cx="2702256" cy="2702256"/>
          </a:xfrm>
          <a:prstGeom prst="rect">
            <a:avLst/>
          </a:prstGeom>
        </p:spPr>
      </p:pic>
      <p:pic>
        <p:nvPicPr>
          <p:cNvPr id="11" name="Picture 10" descr="A cartoon snake with a black background&#10;&#10;Description automatically generated">
            <a:extLst>
              <a:ext uri="{FF2B5EF4-FFF2-40B4-BE49-F238E27FC236}">
                <a16:creationId xmlns:a16="http://schemas.microsoft.com/office/drawing/2014/main" id="{8CCED22C-A213-3D47-09A2-E806E8619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9381" y="2895429"/>
            <a:ext cx="3050041" cy="3429000"/>
          </a:xfrm>
          <a:prstGeom prst="rect">
            <a:avLst/>
          </a:prstGeom>
        </p:spPr>
      </p:pic>
      <p:pic>
        <p:nvPicPr>
          <p:cNvPr id="13" name="Picture 12" descr="Cartoon cat with a yellow object on its head&#10;&#10;Description automatically generated">
            <a:extLst>
              <a:ext uri="{FF2B5EF4-FFF2-40B4-BE49-F238E27FC236}">
                <a16:creationId xmlns:a16="http://schemas.microsoft.com/office/drawing/2014/main" id="{810ACBC8-A4D1-79F1-3895-82B8653838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3045" y="3934731"/>
            <a:ext cx="2387435" cy="2355603"/>
          </a:xfrm>
          <a:prstGeom prst="rect">
            <a:avLst/>
          </a:prstGeom>
        </p:spPr>
      </p:pic>
      <p:pic>
        <p:nvPicPr>
          <p:cNvPr id="15" name="Picture 14" descr="Cartoon purple round objects with sharp teeth and yellow lines&#10;&#10;Description automatically generated">
            <a:extLst>
              <a:ext uri="{FF2B5EF4-FFF2-40B4-BE49-F238E27FC236}">
                <a16:creationId xmlns:a16="http://schemas.microsoft.com/office/drawing/2014/main" id="{8F1E84EB-919D-17B2-BDB0-A68F21C250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86" y="2698499"/>
            <a:ext cx="3600220" cy="3091689"/>
          </a:xfrm>
          <a:prstGeom prst="rect">
            <a:avLst/>
          </a:prstGeom>
        </p:spPr>
      </p:pic>
    </p:spTree>
    <p:extLst>
      <p:ext uri="{BB962C8B-B14F-4D97-AF65-F5344CB8AC3E}">
        <p14:creationId xmlns:p14="http://schemas.microsoft.com/office/powerpoint/2010/main" val="1628539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C519644-92AC-29E1-60D2-F08E93BD5EF7}"/>
              </a:ext>
            </a:extLst>
          </p:cNvPr>
          <p:cNvPicPr>
            <a:picLocks noChangeAspect="1"/>
          </p:cNvPicPr>
          <p:nvPr/>
        </p:nvPicPr>
        <p:blipFill rotWithShape="1">
          <a:blip r:embed="rId3">
            <a:extLst>
              <a:ext uri="{28A0092B-C50C-407E-A947-70E740481C1C}">
                <a14:useLocalDpi xmlns:a14="http://schemas.microsoft.com/office/drawing/2010/main" val="0"/>
              </a:ext>
            </a:extLst>
          </a:blip>
          <a:srcRect l="18577" t="24603" r="35269" b="7261"/>
          <a:stretch/>
        </p:blipFill>
        <p:spPr>
          <a:xfrm>
            <a:off x="2511083" y="453519"/>
            <a:ext cx="7169834" cy="5950962"/>
          </a:xfrm>
          <a:prstGeom prst="rect">
            <a:avLst/>
          </a:prstGeom>
        </p:spPr>
      </p:pic>
      <p:pic>
        <p:nvPicPr>
          <p:cNvPr id="6" name="Picture 5" descr="Cartoon bird holding a green stalk&#10;&#10;Description automatically generated">
            <a:extLst>
              <a:ext uri="{FF2B5EF4-FFF2-40B4-BE49-F238E27FC236}">
                <a16:creationId xmlns:a16="http://schemas.microsoft.com/office/drawing/2014/main" id="{E340DD17-99F8-AB6D-EEBA-B944DD71C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732" y="4457700"/>
            <a:ext cx="1825452" cy="2196778"/>
          </a:xfrm>
          <a:prstGeom prst="rect">
            <a:avLst/>
          </a:prstGeom>
        </p:spPr>
      </p:pic>
    </p:spTree>
    <p:extLst>
      <p:ext uri="{BB962C8B-B14F-4D97-AF65-F5344CB8AC3E}">
        <p14:creationId xmlns:p14="http://schemas.microsoft.com/office/powerpoint/2010/main" val="3876477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8" r="9976"/>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C340D-F0F4-B497-195F-28042C5AA265}"/>
              </a:ext>
            </a:extLst>
          </p:cNvPr>
          <p:cNvSpPr>
            <a:spLocks noGrp="1"/>
          </p:cNvSpPr>
          <p:nvPr>
            <p:ph type="title"/>
          </p:nvPr>
        </p:nvSpPr>
        <p:spPr>
          <a:xfrm>
            <a:off x="2276475" y="2247900"/>
            <a:ext cx="7581900" cy="2514600"/>
          </a:xfrm>
        </p:spPr>
        <p:txBody>
          <a:bodyPr>
            <a:normAutofit/>
          </a:bodyPr>
          <a:lstStyle/>
          <a:p>
            <a:pPr algn="ctr"/>
            <a:r>
              <a:rPr lang="en-US" sz="5600" b="1" u="sng" dirty="0"/>
              <a:t>Now let’s start by adding the strongest guys to the team </a:t>
            </a:r>
          </a:p>
        </p:txBody>
      </p:sp>
    </p:spTree>
    <p:extLst>
      <p:ext uri="{BB962C8B-B14F-4D97-AF65-F5344CB8AC3E}">
        <p14:creationId xmlns:p14="http://schemas.microsoft.com/office/powerpoint/2010/main" val="249805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D1DFB9F-4CA6-B635-0083-D3770F6A5AD7}"/>
              </a:ext>
            </a:extLst>
          </p:cNvPr>
          <p:cNvPicPr>
            <a:picLocks noChangeAspect="1"/>
          </p:cNvPicPr>
          <p:nvPr/>
        </p:nvPicPr>
        <p:blipFill rotWithShape="1">
          <a:blip r:embed="rId3">
            <a:extLst>
              <a:ext uri="{28A0092B-C50C-407E-A947-70E740481C1C}">
                <a14:useLocalDpi xmlns:a14="http://schemas.microsoft.com/office/drawing/2010/main" val="0"/>
              </a:ext>
            </a:extLst>
          </a:blip>
          <a:srcRect l="18808" t="51898" r="38039" b="21832"/>
          <a:stretch/>
        </p:blipFill>
        <p:spPr>
          <a:xfrm>
            <a:off x="351693" y="407962"/>
            <a:ext cx="5960080" cy="203981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57041D7-0D58-3CEE-FA61-42F779F25045}"/>
              </a:ext>
            </a:extLst>
          </p:cNvPr>
          <p:cNvPicPr>
            <a:picLocks noChangeAspect="1"/>
          </p:cNvPicPr>
          <p:nvPr/>
        </p:nvPicPr>
        <p:blipFill rotWithShape="1">
          <a:blip r:embed="rId3">
            <a:extLst>
              <a:ext uri="{28A0092B-C50C-407E-A947-70E740481C1C}">
                <a14:useLocalDpi xmlns:a14="http://schemas.microsoft.com/office/drawing/2010/main" val="0"/>
              </a:ext>
            </a:extLst>
          </a:blip>
          <a:srcRect l="18577" t="34043" r="37346" b="47897"/>
          <a:stretch/>
        </p:blipFill>
        <p:spPr>
          <a:xfrm>
            <a:off x="5809957" y="4944376"/>
            <a:ext cx="6189785" cy="1624817"/>
          </a:xfrm>
          <a:prstGeom prst="rect">
            <a:avLst/>
          </a:prstGeom>
        </p:spPr>
      </p:pic>
      <p:pic>
        <p:nvPicPr>
          <p:cNvPr id="4" name="Picture 3" descr="A cartoon of a green and white stuffed animal&#10;&#10;Description automatically generated">
            <a:extLst>
              <a:ext uri="{FF2B5EF4-FFF2-40B4-BE49-F238E27FC236}">
                <a16:creationId xmlns:a16="http://schemas.microsoft.com/office/drawing/2014/main" id="{7F8B5CD2-ADBF-037C-E783-F1BA7FEC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94394"/>
            <a:ext cx="2991981" cy="2363665"/>
          </a:xfrm>
          <a:prstGeom prst="rect">
            <a:avLst/>
          </a:prstGeom>
        </p:spPr>
      </p:pic>
      <p:pic>
        <p:nvPicPr>
          <p:cNvPr id="8" name="Picture 7" descr="A cartoon of a dragon&#10;&#10;Description automatically generated">
            <a:extLst>
              <a:ext uri="{FF2B5EF4-FFF2-40B4-BE49-F238E27FC236}">
                <a16:creationId xmlns:a16="http://schemas.microsoft.com/office/drawing/2014/main" id="{D7D068E1-0C60-1050-F871-73B0F1ADC7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9542" y="3046339"/>
            <a:ext cx="3522854" cy="3522854"/>
          </a:xfrm>
          <a:prstGeom prst="rect">
            <a:avLst/>
          </a:prstGeom>
        </p:spPr>
      </p:pic>
      <p:pic>
        <p:nvPicPr>
          <p:cNvPr id="10" name="Picture 9" descr="Cartoon animal with fur and black stripes&#10;&#10;Description automatically generated">
            <a:extLst>
              <a:ext uri="{FF2B5EF4-FFF2-40B4-BE49-F238E27FC236}">
                <a16:creationId xmlns:a16="http://schemas.microsoft.com/office/drawing/2014/main" id="{9E397984-A190-6AFD-1618-0BCF8E3A6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7837" y="110780"/>
            <a:ext cx="2425546" cy="2046632"/>
          </a:xfrm>
          <a:prstGeom prst="rect">
            <a:avLst/>
          </a:prstGeom>
        </p:spPr>
      </p:pic>
      <p:pic>
        <p:nvPicPr>
          <p:cNvPr id="12" name="Picture 11" descr="A cartoon of a blue and white sea creature&#10;&#10;Description automatically generated">
            <a:extLst>
              <a:ext uri="{FF2B5EF4-FFF2-40B4-BE49-F238E27FC236}">
                <a16:creationId xmlns:a16="http://schemas.microsoft.com/office/drawing/2014/main" id="{34DB8965-FD7D-72B4-E758-2EA325C4CA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8045" y="871360"/>
            <a:ext cx="4073016" cy="4073016"/>
          </a:xfrm>
          <a:prstGeom prst="rect">
            <a:avLst/>
          </a:prstGeom>
        </p:spPr>
      </p:pic>
    </p:spTree>
    <p:extLst>
      <p:ext uri="{BB962C8B-B14F-4D97-AF65-F5344CB8AC3E}">
        <p14:creationId xmlns:p14="http://schemas.microsoft.com/office/powerpoint/2010/main" val="685568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sp>
        <p:nvSpPr>
          <p:cNvPr id="2" name="Title 1">
            <a:extLst>
              <a:ext uri="{FF2B5EF4-FFF2-40B4-BE49-F238E27FC236}">
                <a16:creationId xmlns:a16="http://schemas.microsoft.com/office/drawing/2014/main" id="{A19C593F-96A9-A938-C06B-146D776C2D23}"/>
              </a:ext>
            </a:extLst>
          </p:cNvPr>
          <p:cNvSpPr>
            <a:spLocks noGrp="1"/>
          </p:cNvSpPr>
          <p:nvPr>
            <p:ph type="title"/>
          </p:nvPr>
        </p:nvSpPr>
        <p:spPr>
          <a:xfrm>
            <a:off x="0" y="0"/>
            <a:ext cx="10515600" cy="1325563"/>
          </a:xfrm>
        </p:spPr>
        <p:txBody>
          <a:bodyPr>
            <a:normAutofit/>
          </a:bodyPr>
          <a:lstStyle/>
          <a:p>
            <a:r>
              <a:rPr lang="en-US" sz="3600" b="1" i="1" u="sng" dirty="0">
                <a:latin typeface="+mn-lt"/>
              </a:rPr>
              <a:t>How to get </a:t>
            </a:r>
            <a:r>
              <a:rPr lang="en-US" sz="3600" b="1" i="1" u="sng" dirty="0" err="1">
                <a:effectLst/>
                <a:latin typeface="+mn-lt"/>
              </a:rPr>
              <a:t>Arcanine</a:t>
            </a:r>
            <a:r>
              <a:rPr lang="en-US" sz="3600" b="1" i="1" u="sng" dirty="0">
                <a:effectLst/>
                <a:latin typeface="+mn-lt"/>
              </a:rPr>
              <a:t> in the game</a:t>
            </a:r>
            <a:endParaRPr lang="en-US" sz="3600" b="1" i="1" u="sng" dirty="0">
              <a:latin typeface="+mn-lt"/>
            </a:endParaRPr>
          </a:p>
        </p:txBody>
      </p:sp>
      <p:sp>
        <p:nvSpPr>
          <p:cNvPr id="3" name="Content Placeholder 2">
            <a:extLst>
              <a:ext uri="{FF2B5EF4-FFF2-40B4-BE49-F238E27FC236}">
                <a16:creationId xmlns:a16="http://schemas.microsoft.com/office/drawing/2014/main" id="{00612E23-479E-AF01-40F0-3A42585E4A02}"/>
              </a:ext>
            </a:extLst>
          </p:cNvPr>
          <p:cNvSpPr>
            <a:spLocks noGrp="1"/>
          </p:cNvSpPr>
          <p:nvPr>
            <p:ph idx="1"/>
          </p:nvPr>
        </p:nvSpPr>
        <p:spPr>
          <a:xfrm>
            <a:off x="0" y="1253330"/>
            <a:ext cx="8201025" cy="5603387"/>
          </a:xfrm>
        </p:spPr>
        <p:txBody>
          <a:bodyPr/>
          <a:lstStyle/>
          <a:p>
            <a:pPr marL="0" indent="0">
              <a:buNone/>
            </a:pPr>
            <a:r>
              <a:rPr lang="en-US" b="1" dirty="0">
                <a:latin typeface="Söhne"/>
              </a:rPr>
              <a:t>You </a:t>
            </a:r>
            <a:r>
              <a:rPr lang="en-US" b="1" dirty="0" err="1">
                <a:latin typeface="Söhne"/>
              </a:rPr>
              <a:t>gotta</a:t>
            </a:r>
            <a:r>
              <a:rPr lang="en-US" b="1" dirty="0">
                <a:latin typeface="Söhne"/>
              </a:rPr>
              <a:t> obtain </a:t>
            </a:r>
            <a:r>
              <a:rPr lang="en-US" b="1" i="0" dirty="0" err="1">
                <a:effectLst/>
                <a:latin typeface="Söhne"/>
              </a:rPr>
              <a:t>Growlithe</a:t>
            </a:r>
            <a:r>
              <a:rPr lang="en-US" b="1" i="0" dirty="0">
                <a:effectLst/>
                <a:latin typeface="Söhne"/>
              </a:rPr>
              <a:t> first, the pre-evolved form of </a:t>
            </a:r>
            <a:r>
              <a:rPr lang="en-US" b="1" i="0" dirty="0" err="1">
                <a:effectLst/>
                <a:latin typeface="Söhne"/>
              </a:rPr>
              <a:t>Arcanine</a:t>
            </a:r>
            <a:r>
              <a:rPr lang="en-US" b="1" i="0" dirty="0">
                <a:effectLst/>
                <a:latin typeface="Söhne"/>
              </a:rPr>
              <a:t>. You can find </a:t>
            </a:r>
            <a:r>
              <a:rPr lang="en-US" b="1" i="0" dirty="0" err="1">
                <a:effectLst/>
                <a:latin typeface="Söhne"/>
              </a:rPr>
              <a:t>Growlithe</a:t>
            </a:r>
            <a:r>
              <a:rPr lang="en-US" b="1" i="0" dirty="0">
                <a:effectLst/>
                <a:latin typeface="Söhne"/>
              </a:rPr>
              <a:t> in the wild on Route 8, which is between Lavender Town and Celadon City.</a:t>
            </a:r>
          </a:p>
          <a:p>
            <a:pPr marL="0" indent="0">
              <a:buNone/>
            </a:pPr>
            <a:r>
              <a:rPr lang="en-US" b="1" dirty="0">
                <a:latin typeface="Söhne"/>
              </a:rPr>
              <a:t>You can evolve </a:t>
            </a:r>
            <a:r>
              <a:rPr lang="en-US" b="1" i="0" dirty="0" err="1">
                <a:effectLst/>
                <a:latin typeface="Söhne"/>
              </a:rPr>
              <a:t>Growlithe</a:t>
            </a:r>
            <a:r>
              <a:rPr lang="en-US" b="1" i="0" dirty="0">
                <a:effectLst/>
                <a:latin typeface="Söhne"/>
              </a:rPr>
              <a:t> by using the fire stone into </a:t>
            </a:r>
            <a:r>
              <a:rPr lang="en-US" b="1" i="0" dirty="0" err="1">
                <a:effectLst/>
                <a:latin typeface="Söhne"/>
              </a:rPr>
              <a:t>Arcanine</a:t>
            </a:r>
            <a:r>
              <a:rPr lang="en-US" b="1" i="0" dirty="0">
                <a:effectLst/>
                <a:latin typeface="Söhne"/>
              </a:rPr>
              <a:t> but </a:t>
            </a:r>
            <a:r>
              <a:rPr lang="en-US" b="1" dirty="0">
                <a:latin typeface="Söhne"/>
              </a:rPr>
              <a:t>k</a:t>
            </a:r>
            <a:r>
              <a:rPr lang="en-US" b="1" i="0" dirty="0">
                <a:effectLst/>
                <a:latin typeface="Söhne"/>
              </a:rPr>
              <a:t>eep in mind that once you evolve </a:t>
            </a:r>
            <a:r>
              <a:rPr lang="en-US" b="1" i="0" dirty="0" err="1">
                <a:effectLst/>
                <a:latin typeface="Söhne"/>
              </a:rPr>
              <a:t>Growlithe</a:t>
            </a:r>
            <a:r>
              <a:rPr lang="en-US" b="1" i="0" dirty="0">
                <a:effectLst/>
                <a:latin typeface="Söhne"/>
              </a:rPr>
              <a:t> into </a:t>
            </a:r>
            <a:r>
              <a:rPr lang="en-US" b="1" i="0" dirty="0" err="1">
                <a:effectLst/>
                <a:latin typeface="Söhne"/>
              </a:rPr>
              <a:t>Arcanine</a:t>
            </a:r>
            <a:r>
              <a:rPr lang="en-US" b="1" i="0" dirty="0">
                <a:effectLst/>
                <a:latin typeface="Söhne"/>
              </a:rPr>
              <a:t>, it will not learn any new moves by leveling up.</a:t>
            </a:r>
          </a:p>
          <a:p>
            <a:pPr marL="0" indent="0">
              <a:buNone/>
            </a:pPr>
            <a:r>
              <a:rPr lang="en-US" b="1" i="0" dirty="0">
                <a:effectLst/>
                <a:latin typeface="Söhne"/>
              </a:rPr>
              <a:t> So, make sure to train it with the moves you want it to have before evolving it into </a:t>
            </a:r>
            <a:r>
              <a:rPr lang="en-US" b="1" i="0" dirty="0" err="1">
                <a:effectLst/>
                <a:latin typeface="Söhne"/>
              </a:rPr>
              <a:t>Arcanine</a:t>
            </a:r>
            <a:r>
              <a:rPr lang="en-US" b="1" i="0" dirty="0">
                <a:effectLst/>
                <a:latin typeface="Söhne"/>
              </a:rPr>
              <a:t>.</a:t>
            </a:r>
            <a:endParaRPr lang="en-US" b="1" dirty="0"/>
          </a:p>
        </p:txBody>
      </p:sp>
      <p:pic>
        <p:nvPicPr>
          <p:cNvPr id="6" name="Picture 5" descr="Cartoon animal with black stripes&#10;&#10;Description automatically generated">
            <a:extLst>
              <a:ext uri="{FF2B5EF4-FFF2-40B4-BE49-F238E27FC236}">
                <a16:creationId xmlns:a16="http://schemas.microsoft.com/office/drawing/2014/main" id="{E1FAF4EC-BBB3-94B9-9A92-F2FC3FF64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12" y="0"/>
            <a:ext cx="2773388" cy="2543175"/>
          </a:xfrm>
          <a:prstGeom prst="rect">
            <a:avLst/>
          </a:prstGeom>
        </p:spPr>
      </p:pic>
      <p:pic>
        <p:nvPicPr>
          <p:cNvPr id="8" name="Picture 7" descr="Cartoon animal with fur and black stripes&#10;&#10;Description automatically generated">
            <a:extLst>
              <a:ext uri="{FF2B5EF4-FFF2-40B4-BE49-F238E27FC236}">
                <a16:creationId xmlns:a16="http://schemas.microsoft.com/office/drawing/2014/main" id="{3D733586-56BB-78AC-8F7A-6CC4A4A5F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1025" y="3429000"/>
            <a:ext cx="3775991" cy="3186113"/>
          </a:xfrm>
          <a:prstGeom prst="rect">
            <a:avLst/>
          </a:prstGeom>
        </p:spPr>
      </p:pic>
      <p:pic>
        <p:nvPicPr>
          <p:cNvPr id="10" name="Picture 9" descr="A yellow and orange gem&#10;&#10;Description automatically generated">
            <a:extLst>
              <a:ext uri="{FF2B5EF4-FFF2-40B4-BE49-F238E27FC236}">
                <a16:creationId xmlns:a16="http://schemas.microsoft.com/office/drawing/2014/main" id="{7654B4C9-CF44-C070-1A95-316B18960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458" y="2242625"/>
            <a:ext cx="1186375" cy="1186375"/>
          </a:xfrm>
          <a:prstGeom prst="rect">
            <a:avLst/>
          </a:prstGeom>
        </p:spPr>
      </p:pic>
    </p:spTree>
    <p:extLst>
      <p:ext uri="{BB962C8B-B14F-4D97-AF65-F5344CB8AC3E}">
        <p14:creationId xmlns:p14="http://schemas.microsoft.com/office/powerpoint/2010/main" val="1569451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sp>
        <p:nvSpPr>
          <p:cNvPr id="3" name="Title 2">
            <a:extLst>
              <a:ext uri="{FF2B5EF4-FFF2-40B4-BE49-F238E27FC236}">
                <a16:creationId xmlns:a16="http://schemas.microsoft.com/office/drawing/2014/main" id="{EF6A09F2-F5C2-D4DB-6B36-9E1E5983F293}"/>
              </a:ext>
            </a:extLst>
          </p:cNvPr>
          <p:cNvSpPr>
            <a:spLocks noGrp="1"/>
          </p:cNvSpPr>
          <p:nvPr>
            <p:ph type="title"/>
          </p:nvPr>
        </p:nvSpPr>
        <p:spPr>
          <a:xfrm>
            <a:off x="0" y="18255"/>
            <a:ext cx="10515600" cy="1325563"/>
          </a:xfrm>
        </p:spPr>
        <p:txBody>
          <a:bodyPr>
            <a:normAutofit/>
          </a:bodyPr>
          <a:lstStyle/>
          <a:p>
            <a:r>
              <a:rPr lang="en-US" sz="3600" b="1" i="1" u="sng" dirty="0">
                <a:latin typeface="+mn-lt"/>
              </a:rPr>
              <a:t>How to get </a:t>
            </a:r>
            <a:r>
              <a:rPr lang="en-US" sz="3600" b="1" i="1" u="sng" dirty="0" err="1">
                <a:effectLst/>
                <a:latin typeface="+mn-lt"/>
              </a:rPr>
              <a:t>Gyarados</a:t>
            </a:r>
            <a:r>
              <a:rPr lang="en-US" sz="3600" b="1" i="1" u="sng" dirty="0">
                <a:effectLst/>
                <a:latin typeface="+mn-lt"/>
              </a:rPr>
              <a:t> in the game</a:t>
            </a:r>
            <a:endParaRPr lang="en-US" sz="3600" dirty="0"/>
          </a:p>
        </p:txBody>
      </p:sp>
      <p:sp>
        <p:nvSpPr>
          <p:cNvPr id="4" name="Content Placeholder 3">
            <a:extLst>
              <a:ext uri="{FF2B5EF4-FFF2-40B4-BE49-F238E27FC236}">
                <a16:creationId xmlns:a16="http://schemas.microsoft.com/office/drawing/2014/main" id="{545C1C21-9CC8-CA94-7451-1CA85E0BE91D}"/>
              </a:ext>
            </a:extLst>
          </p:cNvPr>
          <p:cNvSpPr>
            <a:spLocks noGrp="1"/>
          </p:cNvSpPr>
          <p:nvPr>
            <p:ph idx="1"/>
          </p:nvPr>
        </p:nvSpPr>
        <p:spPr>
          <a:xfrm>
            <a:off x="0" y="1160060"/>
            <a:ext cx="8420669" cy="5679685"/>
          </a:xfrm>
        </p:spPr>
        <p:txBody>
          <a:bodyPr/>
          <a:lstStyle/>
          <a:p>
            <a:pPr marL="0" indent="0">
              <a:buNone/>
            </a:pPr>
            <a:r>
              <a:rPr lang="en-US" b="1" i="0" dirty="0" err="1">
                <a:effectLst/>
                <a:latin typeface="Söhne"/>
              </a:rPr>
              <a:t>Gyarados</a:t>
            </a:r>
            <a:r>
              <a:rPr lang="en-US" b="1" i="0" dirty="0">
                <a:effectLst/>
                <a:latin typeface="Söhne"/>
              </a:rPr>
              <a:t> evolves from </a:t>
            </a:r>
            <a:r>
              <a:rPr lang="en-US" b="1" i="0" dirty="0" err="1">
                <a:effectLst/>
                <a:latin typeface="Söhne"/>
              </a:rPr>
              <a:t>Magikarp</a:t>
            </a:r>
            <a:r>
              <a:rPr lang="en-US" b="1" i="0" dirty="0">
                <a:effectLst/>
                <a:latin typeface="Söhne"/>
              </a:rPr>
              <a:t>, which is known for being one of the weakest and most common Pokémon in the game. </a:t>
            </a:r>
          </a:p>
          <a:p>
            <a:pPr marL="0" indent="0">
              <a:buNone/>
            </a:pPr>
            <a:r>
              <a:rPr lang="en-US" b="1" i="0" dirty="0">
                <a:effectLst/>
                <a:latin typeface="Söhne"/>
              </a:rPr>
              <a:t>You can usually find </a:t>
            </a:r>
            <a:r>
              <a:rPr lang="en-US" b="1" i="0" dirty="0" err="1">
                <a:effectLst/>
                <a:latin typeface="Söhne"/>
              </a:rPr>
              <a:t>Magikarp</a:t>
            </a:r>
            <a:r>
              <a:rPr lang="en-US" b="1" i="0" dirty="0">
                <a:effectLst/>
                <a:latin typeface="Söhne"/>
              </a:rPr>
              <a:t> by fishing with an Old Rod in any location.</a:t>
            </a:r>
          </a:p>
          <a:p>
            <a:pPr marL="0" indent="0">
              <a:buNone/>
            </a:pPr>
            <a:r>
              <a:rPr lang="en-US" b="1" i="0" dirty="0">
                <a:effectLst/>
                <a:latin typeface="Söhne"/>
              </a:rPr>
              <a:t>After reaching level 20, your </a:t>
            </a:r>
            <a:r>
              <a:rPr lang="en-US" b="1" i="0" dirty="0" err="1">
                <a:effectLst/>
                <a:latin typeface="Söhne"/>
              </a:rPr>
              <a:t>Magikarp</a:t>
            </a:r>
            <a:r>
              <a:rPr lang="en-US" b="1" i="0" dirty="0">
                <a:effectLst/>
                <a:latin typeface="Söhne"/>
              </a:rPr>
              <a:t> will evolve into </a:t>
            </a:r>
            <a:r>
              <a:rPr lang="en-US" b="1" i="0" dirty="0" err="1">
                <a:effectLst/>
                <a:latin typeface="Söhne"/>
              </a:rPr>
              <a:t>Gyarados</a:t>
            </a:r>
            <a:r>
              <a:rPr lang="en-US" b="1" i="0" dirty="0">
                <a:effectLst/>
                <a:latin typeface="Söhne"/>
              </a:rPr>
              <a:t> automatically which is known for its powerful stats and moves.</a:t>
            </a:r>
          </a:p>
          <a:p>
            <a:pPr marL="0" indent="0">
              <a:buNone/>
            </a:pPr>
            <a:r>
              <a:rPr lang="en-US" b="1" dirty="0">
                <a:latin typeface="Söhne"/>
              </a:rPr>
              <a:t>T</a:t>
            </a:r>
            <a:r>
              <a:rPr lang="en-US" b="1" i="0" dirty="0">
                <a:effectLst/>
                <a:latin typeface="Söhne"/>
              </a:rPr>
              <a:t>his evolution can be a significant upgrade for your team. It's worth the effort to train a </a:t>
            </a:r>
            <a:r>
              <a:rPr lang="en-US" b="1" i="0" dirty="0" err="1">
                <a:effectLst/>
                <a:latin typeface="Söhne"/>
              </a:rPr>
              <a:t>Magikarp</a:t>
            </a:r>
            <a:r>
              <a:rPr lang="en-US" b="1" i="0" dirty="0">
                <a:effectLst/>
                <a:latin typeface="Söhne"/>
              </a:rPr>
              <a:t> into a </a:t>
            </a:r>
            <a:r>
              <a:rPr lang="en-US" b="1" i="0" dirty="0" err="1">
                <a:effectLst/>
                <a:latin typeface="Söhne"/>
              </a:rPr>
              <a:t>Gyarados</a:t>
            </a:r>
            <a:r>
              <a:rPr lang="en-US" b="1" i="0" dirty="0">
                <a:effectLst/>
                <a:latin typeface="Söhne"/>
              </a:rPr>
              <a:t> in Pokémon </a:t>
            </a:r>
            <a:r>
              <a:rPr lang="en-US" b="1" i="0" dirty="0" err="1">
                <a:effectLst/>
                <a:latin typeface="Söhne"/>
              </a:rPr>
              <a:t>FireRed</a:t>
            </a:r>
            <a:r>
              <a:rPr lang="en-US" b="1" i="0" dirty="0">
                <a:effectLst/>
                <a:latin typeface="Söhne"/>
              </a:rPr>
              <a:t>.</a:t>
            </a:r>
            <a:endParaRPr lang="en-US" b="1" dirty="0"/>
          </a:p>
        </p:txBody>
      </p:sp>
      <p:pic>
        <p:nvPicPr>
          <p:cNvPr id="11" name="Picture 10" descr="A cartoon fish with a mouth open&#10;&#10;Description automatically generated">
            <a:extLst>
              <a:ext uri="{FF2B5EF4-FFF2-40B4-BE49-F238E27FC236}">
                <a16:creationId xmlns:a16="http://schemas.microsoft.com/office/drawing/2014/main" id="{9C5E1F91-2081-0B6C-5D33-7571D932B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588" y="-34783"/>
            <a:ext cx="2757202" cy="2757202"/>
          </a:xfrm>
          <a:prstGeom prst="rect">
            <a:avLst/>
          </a:prstGeom>
        </p:spPr>
      </p:pic>
      <p:pic>
        <p:nvPicPr>
          <p:cNvPr id="13" name="Picture 12" descr="A cartoon of a blue and white sea creature&#10;&#10;Description automatically generated">
            <a:extLst>
              <a:ext uri="{FF2B5EF4-FFF2-40B4-BE49-F238E27FC236}">
                <a16:creationId xmlns:a16="http://schemas.microsoft.com/office/drawing/2014/main" id="{341B28C0-C5AE-9A69-8798-BF1D46663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0791" y="2614613"/>
            <a:ext cx="4891088" cy="4545806"/>
          </a:xfrm>
          <a:prstGeom prst="rect">
            <a:avLst/>
          </a:prstGeom>
        </p:spPr>
      </p:pic>
    </p:spTree>
    <p:extLst>
      <p:ext uri="{BB962C8B-B14F-4D97-AF65-F5344CB8AC3E}">
        <p14:creationId xmlns:p14="http://schemas.microsoft.com/office/powerpoint/2010/main" val="3247150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7358" r="9976"/>
          <a:stretch/>
        </p:blipFill>
        <p:spPr>
          <a:xfrm>
            <a:off x="20" y="1282"/>
            <a:ext cx="12191980" cy="6856718"/>
          </a:xfrm>
          <a:prstGeom prst="rect">
            <a:avLst/>
          </a:prstGeom>
        </p:spPr>
      </p:pic>
      <p:sp>
        <p:nvSpPr>
          <p:cNvPr id="2" name="Title 1">
            <a:extLst>
              <a:ext uri="{FF2B5EF4-FFF2-40B4-BE49-F238E27FC236}">
                <a16:creationId xmlns:a16="http://schemas.microsoft.com/office/drawing/2014/main" id="{F84C21B2-2C5A-8F00-81EC-386319472F7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3800" b="0" i="0" dirty="0">
                <a:solidFill>
                  <a:srgbClr val="FFFFFF"/>
                </a:solidFill>
                <a:effectLst/>
              </a:rPr>
              <a:t>"</a:t>
            </a:r>
            <a:r>
              <a:rPr lang="en-US" sz="3800" b="1" i="0" dirty="0">
                <a:solidFill>
                  <a:srgbClr val="FFFFFF"/>
                </a:solidFill>
                <a:effectLst/>
              </a:rPr>
              <a:t>Do you want to try one of the first and best Pokémon video games and don't know who to pick for your team? </a:t>
            </a:r>
            <a:br>
              <a:rPr lang="en-US" sz="3800" b="1" i="0" dirty="0">
                <a:solidFill>
                  <a:srgbClr val="FFFFFF"/>
                </a:solidFill>
                <a:effectLst/>
              </a:rPr>
            </a:br>
            <a:r>
              <a:rPr lang="en-US" sz="3800" b="1" i="0" dirty="0">
                <a:solidFill>
                  <a:srgbClr val="FFFFFF"/>
                </a:solidFill>
                <a:effectLst/>
              </a:rPr>
              <a:t>Just keep up with me, and I'm going to tell you who to choose."</a:t>
            </a:r>
            <a:endParaRPr lang="en-US" sz="3800" b="1" dirty="0">
              <a:solidFill>
                <a:srgbClr val="FFFFFF"/>
              </a:solidFill>
            </a:endParaRPr>
          </a:p>
        </p:txBody>
      </p:sp>
    </p:spTree>
    <p:extLst>
      <p:ext uri="{BB962C8B-B14F-4D97-AF65-F5344CB8AC3E}">
        <p14:creationId xmlns:p14="http://schemas.microsoft.com/office/powerpoint/2010/main" val="1181739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sp>
        <p:nvSpPr>
          <p:cNvPr id="3" name="Title 2">
            <a:extLst>
              <a:ext uri="{FF2B5EF4-FFF2-40B4-BE49-F238E27FC236}">
                <a16:creationId xmlns:a16="http://schemas.microsoft.com/office/drawing/2014/main" id="{EF6A09F2-F5C2-D4DB-6B36-9E1E5983F293}"/>
              </a:ext>
            </a:extLst>
          </p:cNvPr>
          <p:cNvSpPr>
            <a:spLocks noGrp="1"/>
          </p:cNvSpPr>
          <p:nvPr>
            <p:ph type="title"/>
          </p:nvPr>
        </p:nvSpPr>
        <p:spPr>
          <a:xfrm>
            <a:off x="0" y="18255"/>
            <a:ext cx="10515600" cy="1325563"/>
          </a:xfrm>
        </p:spPr>
        <p:txBody>
          <a:bodyPr>
            <a:normAutofit/>
          </a:bodyPr>
          <a:lstStyle/>
          <a:p>
            <a:r>
              <a:rPr lang="en-US" sz="3600" b="1" i="1" u="sng">
                <a:latin typeface="+mn-lt"/>
              </a:rPr>
              <a:t>How to get Snorlax</a:t>
            </a:r>
            <a:r>
              <a:rPr lang="en-US" sz="3600" b="1" i="1" u="sng">
                <a:effectLst/>
                <a:latin typeface="+mn-lt"/>
              </a:rPr>
              <a:t> in the game</a:t>
            </a:r>
            <a:endParaRPr lang="en-US" sz="3600" dirty="0"/>
          </a:p>
        </p:txBody>
      </p:sp>
      <p:sp>
        <p:nvSpPr>
          <p:cNvPr id="4" name="Content Placeholder 3">
            <a:extLst>
              <a:ext uri="{FF2B5EF4-FFF2-40B4-BE49-F238E27FC236}">
                <a16:creationId xmlns:a16="http://schemas.microsoft.com/office/drawing/2014/main" id="{545C1C21-9CC8-CA94-7451-1CA85E0BE91D}"/>
              </a:ext>
            </a:extLst>
          </p:cNvPr>
          <p:cNvSpPr>
            <a:spLocks noGrp="1"/>
          </p:cNvSpPr>
          <p:nvPr>
            <p:ph idx="1"/>
          </p:nvPr>
        </p:nvSpPr>
        <p:spPr>
          <a:xfrm>
            <a:off x="0" y="1160060"/>
            <a:ext cx="8420669" cy="5679685"/>
          </a:xfrm>
        </p:spPr>
        <p:txBody>
          <a:bodyPr>
            <a:normAutofit/>
          </a:bodyPr>
          <a:lstStyle/>
          <a:p>
            <a:pPr marL="0" indent="0">
              <a:buNone/>
            </a:pPr>
            <a:r>
              <a:rPr lang="en-US" b="1" i="0" dirty="0">
                <a:effectLst/>
                <a:latin typeface="Söhne"/>
              </a:rPr>
              <a:t>Obtain the Poké Flute, you need the Poké Flute to wake up </a:t>
            </a:r>
            <a:r>
              <a:rPr lang="en-US" b="1" i="0" dirty="0" err="1">
                <a:effectLst/>
                <a:latin typeface="Söhne"/>
              </a:rPr>
              <a:t>Snorlax</a:t>
            </a:r>
            <a:r>
              <a:rPr lang="en-US" b="1" i="0" dirty="0">
                <a:effectLst/>
                <a:latin typeface="Söhne"/>
              </a:rPr>
              <a:t>. </a:t>
            </a:r>
          </a:p>
          <a:p>
            <a:pPr marL="0" indent="0">
              <a:buNone/>
            </a:pPr>
            <a:r>
              <a:rPr lang="en-US" b="1" i="0" dirty="0">
                <a:effectLst/>
                <a:latin typeface="Söhne"/>
              </a:rPr>
              <a:t>You can get the Poké Flute from Mr. Fuji in the Pokémon Tower in Lavender Town.</a:t>
            </a:r>
          </a:p>
          <a:p>
            <a:pPr marL="0" indent="0">
              <a:buNone/>
            </a:pPr>
            <a:r>
              <a:rPr lang="en-US" b="1" i="0" dirty="0">
                <a:effectLst/>
                <a:latin typeface="Söhne"/>
              </a:rPr>
              <a:t> Once you have the Poké Flute, return to Route 12 or Route 16, and you'll find a sleeping </a:t>
            </a:r>
            <a:r>
              <a:rPr lang="en-US" b="1" i="0" dirty="0" err="1">
                <a:effectLst/>
                <a:latin typeface="Söhne"/>
              </a:rPr>
              <a:t>Snorlax</a:t>
            </a:r>
            <a:r>
              <a:rPr lang="en-US" b="1" i="0" dirty="0">
                <a:effectLst/>
                <a:latin typeface="Söhne"/>
              </a:rPr>
              <a:t> blocking the path, you will play the Poké Flute, waking it up, </a:t>
            </a:r>
            <a:r>
              <a:rPr lang="en-US" b="1" dirty="0">
                <a:latin typeface="Söhne"/>
              </a:rPr>
              <a:t>t</a:t>
            </a:r>
            <a:r>
              <a:rPr lang="en-US" b="1" i="0" dirty="0">
                <a:effectLst/>
                <a:latin typeface="Söhne"/>
              </a:rPr>
              <a:t>o battle with that </a:t>
            </a:r>
            <a:r>
              <a:rPr lang="en-US" b="1" i="0" dirty="0" err="1">
                <a:effectLst/>
                <a:latin typeface="Söhne"/>
              </a:rPr>
              <a:t>Snorlax</a:t>
            </a:r>
            <a:r>
              <a:rPr lang="en-US" b="1" i="0" dirty="0">
                <a:effectLst/>
                <a:latin typeface="Söhne"/>
              </a:rPr>
              <a:t>.</a:t>
            </a:r>
          </a:p>
          <a:p>
            <a:pPr marL="0" indent="0">
              <a:buNone/>
            </a:pPr>
            <a:r>
              <a:rPr lang="en-US" b="1" i="0" dirty="0" err="1">
                <a:effectLst/>
                <a:latin typeface="Söhne"/>
              </a:rPr>
              <a:t>Snorlax</a:t>
            </a:r>
            <a:r>
              <a:rPr lang="en-US" b="1" i="0" dirty="0">
                <a:effectLst/>
                <a:latin typeface="Söhne"/>
              </a:rPr>
              <a:t> has high HP and defense stats, making it a sturdy addition to your team, </a:t>
            </a:r>
            <a:r>
              <a:rPr lang="en-US" b="1" i="0" dirty="0" err="1">
                <a:effectLst/>
                <a:latin typeface="Söhne"/>
              </a:rPr>
              <a:t>Snorlax</a:t>
            </a:r>
            <a:r>
              <a:rPr lang="en-US" b="1" i="0" dirty="0">
                <a:effectLst/>
                <a:latin typeface="Söhne"/>
              </a:rPr>
              <a:t> has strong moves and a high catch rate, make sure you have a supply of Ultra Balls or other high-quality Poké Balls to capture it.</a:t>
            </a:r>
          </a:p>
          <a:p>
            <a:pPr marL="0" indent="0" algn="l">
              <a:buNone/>
            </a:pPr>
            <a:r>
              <a:rPr lang="en-US" b="0" i="0" dirty="0">
                <a:solidFill>
                  <a:srgbClr val="374151"/>
                </a:solidFill>
                <a:effectLst/>
                <a:latin typeface="Söhne"/>
              </a:rPr>
              <a:t>  .</a:t>
            </a:r>
          </a:p>
        </p:txBody>
      </p:sp>
      <p:pic>
        <p:nvPicPr>
          <p:cNvPr id="6" name="Picture 5" descr="A cartoon of a green and white stuffed animal&#10;&#10;Description automatically generated">
            <a:extLst>
              <a:ext uri="{FF2B5EF4-FFF2-40B4-BE49-F238E27FC236}">
                <a16:creationId xmlns:a16="http://schemas.microsoft.com/office/drawing/2014/main" id="{56BCF84B-B0D9-147E-DB3C-23F770D94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515" y="3578911"/>
            <a:ext cx="4127639" cy="3260834"/>
          </a:xfrm>
          <a:prstGeom prst="rect">
            <a:avLst/>
          </a:prstGeom>
        </p:spPr>
      </p:pic>
    </p:spTree>
    <p:extLst>
      <p:ext uri="{BB962C8B-B14F-4D97-AF65-F5344CB8AC3E}">
        <p14:creationId xmlns:p14="http://schemas.microsoft.com/office/powerpoint/2010/main" val="3252381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sp>
        <p:nvSpPr>
          <p:cNvPr id="3" name="Title 2">
            <a:extLst>
              <a:ext uri="{FF2B5EF4-FFF2-40B4-BE49-F238E27FC236}">
                <a16:creationId xmlns:a16="http://schemas.microsoft.com/office/drawing/2014/main" id="{EF6A09F2-F5C2-D4DB-6B36-9E1E5983F293}"/>
              </a:ext>
            </a:extLst>
          </p:cNvPr>
          <p:cNvSpPr>
            <a:spLocks noGrp="1"/>
          </p:cNvSpPr>
          <p:nvPr>
            <p:ph type="title"/>
          </p:nvPr>
        </p:nvSpPr>
        <p:spPr>
          <a:xfrm>
            <a:off x="0" y="18255"/>
            <a:ext cx="10515600" cy="1325563"/>
          </a:xfrm>
        </p:spPr>
        <p:txBody>
          <a:bodyPr>
            <a:normAutofit/>
          </a:bodyPr>
          <a:lstStyle/>
          <a:p>
            <a:r>
              <a:rPr lang="en-US" sz="3600" b="1" i="1" u="sng" dirty="0">
                <a:latin typeface="+mn-lt"/>
              </a:rPr>
              <a:t>How to get </a:t>
            </a:r>
            <a:r>
              <a:rPr lang="en-US" sz="3600" b="1" i="1" u="sng" dirty="0" err="1">
                <a:effectLst/>
                <a:latin typeface="+mn-lt"/>
              </a:rPr>
              <a:t>Dragonite</a:t>
            </a:r>
            <a:r>
              <a:rPr lang="en-US" sz="3600" b="1" i="1" u="sng" dirty="0">
                <a:effectLst/>
                <a:latin typeface="+mn-lt"/>
              </a:rPr>
              <a:t> in the game</a:t>
            </a:r>
            <a:endParaRPr lang="en-US" sz="3600" dirty="0"/>
          </a:p>
        </p:txBody>
      </p:sp>
      <p:sp>
        <p:nvSpPr>
          <p:cNvPr id="4" name="Content Placeholder 3">
            <a:extLst>
              <a:ext uri="{FF2B5EF4-FFF2-40B4-BE49-F238E27FC236}">
                <a16:creationId xmlns:a16="http://schemas.microsoft.com/office/drawing/2014/main" id="{545C1C21-9CC8-CA94-7451-1CA85E0BE91D}"/>
              </a:ext>
            </a:extLst>
          </p:cNvPr>
          <p:cNvSpPr>
            <a:spLocks noGrp="1"/>
          </p:cNvSpPr>
          <p:nvPr>
            <p:ph idx="1"/>
          </p:nvPr>
        </p:nvSpPr>
        <p:spPr>
          <a:xfrm>
            <a:off x="0" y="1160060"/>
            <a:ext cx="8420669" cy="5679685"/>
          </a:xfrm>
        </p:spPr>
        <p:txBody>
          <a:bodyPr/>
          <a:lstStyle/>
          <a:p>
            <a:pPr marL="0" indent="0">
              <a:buNone/>
            </a:pPr>
            <a:r>
              <a:rPr lang="en-US" b="1" i="0" dirty="0">
                <a:effectLst/>
                <a:latin typeface="Söhne"/>
              </a:rPr>
              <a:t>At the Safari Zone and use Surf to reach the different areas. You'll want to head to the Safari Zone's Area 2. </a:t>
            </a:r>
            <a:r>
              <a:rPr lang="en-US" b="1" i="0" dirty="0" err="1">
                <a:effectLst/>
                <a:latin typeface="Söhne"/>
              </a:rPr>
              <a:t>Dratini</a:t>
            </a:r>
            <a:r>
              <a:rPr lang="en-US" b="1" i="0" dirty="0">
                <a:effectLst/>
                <a:latin typeface="Söhne"/>
              </a:rPr>
              <a:t> can be found by fishing with a Super Rod in the water there. It's a rare encounter, so you may need to use a few Super Rods to find one, or you just can buy it from the game corner with 2800 game corner coins that’s like 56,000 poke coins and that</a:t>
            </a:r>
            <a:r>
              <a:rPr lang="en-US" b="1" dirty="0">
                <a:latin typeface="Söhne"/>
              </a:rPr>
              <a:t>’s a lot.</a:t>
            </a:r>
          </a:p>
          <a:p>
            <a:pPr marL="0" indent="0" algn="l">
              <a:buNone/>
            </a:pPr>
            <a:r>
              <a:rPr lang="en-US" b="1" i="0" dirty="0">
                <a:effectLst/>
                <a:latin typeface="Söhne"/>
              </a:rPr>
              <a:t>To evolve </a:t>
            </a:r>
            <a:r>
              <a:rPr lang="en-US" b="1" i="0" dirty="0" err="1">
                <a:effectLst/>
                <a:latin typeface="Söhne"/>
              </a:rPr>
              <a:t>Dratini</a:t>
            </a:r>
            <a:r>
              <a:rPr lang="en-US" b="1" i="0" dirty="0">
                <a:effectLst/>
                <a:latin typeface="Söhne"/>
              </a:rPr>
              <a:t> into </a:t>
            </a:r>
            <a:r>
              <a:rPr lang="en-US" b="1" i="0" dirty="0" err="1">
                <a:effectLst/>
                <a:latin typeface="Söhne"/>
              </a:rPr>
              <a:t>Dragonair</a:t>
            </a:r>
            <a:r>
              <a:rPr lang="en-US" b="1" i="0" dirty="0">
                <a:effectLst/>
                <a:latin typeface="Söhne"/>
              </a:rPr>
              <a:t>, simply level </a:t>
            </a:r>
            <a:r>
              <a:rPr lang="en-US" b="1" i="0" dirty="0" err="1">
                <a:effectLst/>
                <a:latin typeface="Söhne"/>
              </a:rPr>
              <a:t>Dratini</a:t>
            </a:r>
            <a:r>
              <a:rPr lang="en-US" b="1" i="0" dirty="0">
                <a:effectLst/>
                <a:latin typeface="Söhne"/>
              </a:rPr>
              <a:t> up. it evolves into </a:t>
            </a:r>
            <a:r>
              <a:rPr lang="en-US" b="1" i="0" dirty="0" err="1">
                <a:effectLst/>
                <a:latin typeface="Söhne"/>
              </a:rPr>
              <a:t>Dragonair</a:t>
            </a:r>
            <a:r>
              <a:rPr lang="en-US" b="1" i="0" dirty="0">
                <a:effectLst/>
                <a:latin typeface="Söhne"/>
              </a:rPr>
              <a:t> starting at level 30, then level up </a:t>
            </a:r>
            <a:r>
              <a:rPr lang="en-US" b="1" i="0" dirty="0" err="1">
                <a:effectLst/>
                <a:latin typeface="Söhne"/>
              </a:rPr>
              <a:t>Dragonair</a:t>
            </a:r>
            <a:r>
              <a:rPr lang="en-US" b="1" i="0" dirty="0">
                <a:effectLst/>
                <a:latin typeface="Söhne"/>
              </a:rPr>
              <a:t> to evolve into </a:t>
            </a:r>
            <a:r>
              <a:rPr lang="en-US" b="1" i="0" dirty="0" err="1">
                <a:effectLst/>
                <a:latin typeface="Söhne"/>
              </a:rPr>
              <a:t>Dragonite</a:t>
            </a:r>
            <a:r>
              <a:rPr lang="en-US" b="1" i="0" dirty="0">
                <a:effectLst/>
                <a:latin typeface="Söhne"/>
              </a:rPr>
              <a:t> at level 55. </a:t>
            </a:r>
          </a:p>
          <a:p>
            <a:pPr marL="0" indent="0" algn="l">
              <a:buNone/>
            </a:pPr>
            <a:r>
              <a:rPr lang="en-US" b="1" i="0" dirty="0" err="1">
                <a:effectLst/>
                <a:latin typeface="Söhne"/>
              </a:rPr>
              <a:t>Dragonite</a:t>
            </a:r>
            <a:r>
              <a:rPr lang="en-US" b="1" i="0" dirty="0">
                <a:effectLst/>
                <a:latin typeface="Söhne"/>
              </a:rPr>
              <a:t> is a powerful Dragon and is considered one of the strongest and most versatile Pokémon in the game.</a:t>
            </a:r>
          </a:p>
          <a:p>
            <a:pPr marL="0" indent="0">
              <a:buNone/>
            </a:pPr>
            <a:endParaRPr lang="en-US" b="1" i="0" dirty="0">
              <a:effectLst/>
              <a:latin typeface="Söhne"/>
            </a:endParaRPr>
          </a:p>
        </p:txBody>
      </p:sp>
      <p:pic>
        <p:nvPicPr>
          <p:cNvPr id="6" name="Picture 5" descr="A cartoon of a blue and white snake&#10;&#10;Description automatically generated">
            <a:extLst>
              <a:ext uri="{FF2B5EF4-FFF2-40B4-BE49-F238E27FC236}">
                <a16:creationId xmlns:a16="http://schemas.microsoft.com/office/drawing/2014/main" id="{B10DA17B-4401-54BC-C8E0-02DAEC025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651" y="1983545"/>
            <a:ext cx="2364919" cy="2444024"/>
          </a:xfrm>
          <a:prstGeom prst="rect">
            <a:avLst/>
          </a:prstGeom>
        </p:spPr>
      </p:pic>
      <p:pic>
        <p:nvPicPr>
          <p:cNvPr id="8" name="Picture 7" descr="A cartoon of a dragon&#10;&#10;Description automatically generated">
            <a:extLst>
              <a:ext uri="{FF2B5EF4-FFF2-40B4-BE49-F238E27FC236}">
                <a16:creationId xmlns:a16="http://schemas.microsoft.com/office/drawing/2014/main" id="{1FFE31AD-89F4-445F-0194-84A6ADEDB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9504" y="3695675"/>
            <a:ext cx="3179298" cy="3179298"/>
          </a:xfrm>
          <a:prstGeom prst="rect">
            <a:avLst/>
          </a:prstGeom>
        </p:spPr>
      </p:pic>
      <p:pic>
        <p:nvPicPr>
          <p:cNvPr id="10" name="Picture 9" descr="A cartoon of a blue and white creature&#10;&#10;Description automatically generated">
            <a:extLst>
              <a:ext uri="{FF2B5EF4-FFF2-40B4-BE49-F238E27FC236}">
                <a16:creationId xmlns:a16="http://schemas.microsoft.com/office/drawing/2014/main" id="{68C68AAE-6BE2-06F7-F544-9D5235AE7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7135" y="190820"/>
            <a:ext cx="1971110" cy="1901970"/>
          </a:xfrm>
          <a:prstGeom prst="rect">
            <a:avLst/>
          </a:prstGeom>
        </p:spPr>
      </p:pic>
    </p:spTree>
    <p:extLst>
      <p:ext uri="{BB962C8B-B14F-4D97-AF65-F5344CB8AC3E}">
        <p14:creationId xmlns:p14="http://schemas.microsoft.com/office/powerpoint/2010/main" val="3050548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8" r="9976"/>
          <a:stretch/>
        </p:blipFill>
        <p:spPr>
          <a:xfrm>
            <a:off x="20" y="1282"/>
            <a:ext cx="12191980" cy="6856718"/>
          </a:xfrm>
          <a:prstGeom prst="rect">
            <a:avLst/>
          </a:prstGeom>
        </p:spPr>
      </p:pic>
      <p:sp>
        <p:nvSpPr>
          <p:cNvPr id="10" name="Rectangle 9">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7DC300-7A1A-8AB6-98D2-D2673AC1A1FE}"/>
              </a:ext>
            </a:extLst>
          </p:cNvPr>
          <p:cNvSpPr>
            <a:spLocks noGrp="1"/>
          </p:cNvSpPr>
          <p:nvPr>
            <p:ph type="title"/>
          </p:nvPr>
        </p:nvSpPr>
        <p:spPr>
          <a:xfrm>
            <a:off x="2276475" y="2247900"/>
            <a:ext cx="7581900" cy="2514600"/>
          </a:xfrm>
        </p:spPr>
        <p:txBody>
          <a:bodyPr>
            <a:normAutofit/>
          </a:bodyPr>
          <a:lstStyle/>
          <a:p>
            <a:pPr algn="ctr"/>
            <a:r>
              <a:rPr lang="en-US" sz="6600" b="1" u="sng" dirty="0"/>
              <a:t>Who’s my starter?</a:t>
            </a:r>
          </a:p>
        </p:txBody>
      </p:sp>
    </p:spTree>
    <p:extLst>
      <p:ext uri="{BB962C8B-B14F-4D97-AF65-F5344CB8AC3E}">
        <p14:creationId xmlns:p14="http://schemas.microsoft.com/office/powerpoint/2010/main" val="252486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B5D3E23-8CC8-D405-D8ED-D26EB9990AE0}"/>
              </a:ext>
            </a:extLst>
          </p:cNvPr>
          <p:cNvPicPr>
            <a:picLocks noChangeAspect="1"/>
          </p:cNvPicPr>
          <p:nvPr/>
        </p:nvPicPr>
        <p:blipFill rotWithShape="1">
          <a:blip r:embed="rId3">
            <a:extLst>
              <a:ext uri="{28A0092B-C50C-407E-A947-70E740481C1C}">
                <a14:useLocalDpi xmlns:a14="http://schemas.microsoft.com/office/drawing/2010/main" val="0"/>
              </a:ext>
            </a:extLst>
          </a:blip>
          <a:srcRect l="19039" t="60108" r="41385" b="19575"/>
          <a:stretch/>
        </p:blipFill>
        <p:spPr>
          <a:xfrm>
            <a:off x="2781709" y="671470"/>
            <a:ext cx="6628581" cy="1913206"/>
          </a:xfrm>
          <a:prstGeom prst="rect">
            <a:avLst/>
          </a:prstGeom>
        </p:spPr>
      </p:pic>
      <p:pic>
        <p:nvPicPr>
          <p:cNvPr id="7" name="Picture 6" descr="Cartoon person in a white coat&#10;&#10;Description automatically generated">
            <a:extLst>
              <a:ext uri="{FF2B5EF4-FFF2-40B4-BE49-F238E27FC236}">
                <a16:creationId xmlns:a16="http://schemas.microsoft.com/office/drawing/2014/main" id="{93EDE796-B547-28E6-2B0E-10A9D9569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7864"/>
            <a:ext cx="4000783" cy="4118854"/>
          </a:xfrm>
          <a:prstGeom prst="rect">
            <a:avLst/>
          </a:prstGeom>
        </p:spPr>
      </p:pic>
    </p:spTree>
    <p:extLst>
      <p:ext uri="{BB962C8B-B14F-4D97-AF65-F5344CB8AC3E}">
        <p14:creationId xmlns:p14="http://schemas.microsoft.com/office/powerpoint/2010/main" val="2075412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sp>
        <p:nvSpPr>
          <p:cNvPr id="3" name="Title 2">
            <a:extLst>
              <a:ext uri="{FF2B5EF4-FFF2-40B4-BE49-F238E27FC236}">
                <a16:creationId xmlns:a16="http://schemas.microsoft.com/office/drawing/2014/main" id="{EF6A09F2-F5C2-D4DB-6B36-9E1E5983F293}"/>
              </a:ext>
            </a:extLst>
          </p:cNvPr>
          <p:cNvSpPr>
            <a:spLocks noGrp="1"/>
          </p:cNvSpPr>
          <p:nvPr>
            <p:ph type="title"/>
          </p:nvPr>
        </p:nvSpPr>
        <p:spPr>
          <a:xfrm>
            <a:off x="0" y="18255"/>
            <a:ext cx="10515600" cy="1325563"/>
          </a:xfrm>
        </p:spPr>
        <p:txBody>
          <a:bodyPr>
            <a:normAutofit/>
          </a:bodyPr>
          <a:lstStyle/>
          <a:p>
            <a:r>
              <a:rPr lang="en-US" sz="3600" b="1" i="1" u="sng" dirty="0">
                <a:latin typeface="+mn-lt"/>
              </a:rPr>
              <a:t>How to get </a:t>
            </a:r>
            <a:r>
              <a:rPr lang="en-US" sz="3600" b="1" i="1" u="sng" dirty="0" err="1">
                <a:latin typeface="+mn-lt"/>
              </a:rPr>
              <a:t>Venusaur</a:t>
            </a:r>
            <a:r>
              <a:rPr lang="en-US" sz="3600" b="1" i="1" u="sng" dirty="0">
                <a:effectLst/>
                <a:latin typeface="+mn-lt"/>
              </a:rPr>
              <a:t> in the game</a:t>
            </a:r>
            <a:endParaRPr lang="en-US" sz="3600" dirty="0"/>
          </a:p>
        </p:txBody>
      </p:sp>
      <p:sp>
        <p:nvSpPr>
          <p:cNvPr id="4" name="Content Placeholder 3">
            <a:extLst>
              <a:ext uri="{FF2B5EF4-FFF2-40B4-BE49-F238E27FC236}">
                <a16:creationId xmlns:a16="http://schemas.microsoft.com/office/drawing/2014/main" id="{545C1C21-9CC8-CA94-7451-1CA85E0BE91D}"/>
              </a:ext>
            </a:extLst>
          </p:cNvPr>
          <p:cNvSpPr>
            <a:spLocks noGrp="1"/>
          </p:cNvSpPr>
          <p:nvPr>
            <p:ph idx="1"/>
          </p:nvPr>
        </p:nvSpPr>
        <p:spPr>
          <a:xfrm>
            <a:off x="0" y="1160060"/>
            <a:ext cx="8420669" cy="5679685"/>
          </a:xfrm>
        </p:spPr>
        <p:txBody>
          <a:bodyPr/>
          <a:lstStyle/>
          <a:p>
            <a:pPr marL="0" indent="0">
              <a:buNone/>
            </a:pPr>
            <a:r>
              <a:rPr lang="en-US" b="1" i="0" dirty="0">
                <a:effectLst/>
                <a:latin typeface="Söhne"/>
              </a:rPr>
              <a:t>At the beginning of the game, you'll be given a choice of three starter Pokémon by Professor Oak: Bulbasaur, Charmander, and Squirtle. Choose Bulbasaur as your starter.</a:t>
            </a:r>
          </a:p>
          <a:p>
            <a:pPr marL="0" indent="0">
              <a:buNone/>
            </a:pPr>
            <a:r>
              <a:rPr lang="en-US" b="1" dirty="0">
                <a:latin typeface="Söhne"/>
              </a:rPr>
              <a:t>Y</a:t>
            </a:r>
            <a:r>
              <a:rPr lang="en-US" b="1" i="0" dirty="0">
                <a:effectLst/>
                <a:latin typeface="Söhne"/>
              </a:rPr>
              <a:t>ou'll need to level up your Bulbasaur to evolve into </a:t>
            </a:r>
            <a:r>
              <a:rPr lang="en-US" b="1" i="0" dirty="0" err="1">
                <a:effectLst/>
                <a:latin typeface="Söhne"/>
              </a:rPr>
              <a:t>Ivysaur</a:t>
            </a:r>
            <a:r>
              <a:rPr lang="en-US" b="1" i="0" dirty="0">
                <a:effectLst/>
                <a:latin typeface="Söhne"/>
              </a:rPr>
              <a:t> at level 16, continue leveling up your </a:t>
            </a:r>
            <a:r>
              <a:rPr lang="en-US" b="1" i="0" dirty="0" err="1">
                <a:effectLst/>
                <a:latin typeface="Söhne"/>
              </a:rPr>
              <a:t>Ivysaur</a:t>
            </a:r>
            <a:r>
              <a:rPr lang="en-US" b="1" i="0" dirty="0">
                <a:effectLst/>
                <a:latin typeface="Söhne"/>
              </a:rPr>
              <a:t>, and it will evolve into </a:t>
            </a:r>
            <a:r>
              <a:rPr lang="en-US" b="1" i="0" dirty="0" err="1">
                <a:effectLst/>
                <a:latin typeface="Söhne"/>
              </a:rPr>
              <a:t>Venusaur</a:t>
            </a:r>
            <a:r>
              <a:rPr lang="en-US" b="1" dirty="0">
                <a:latin typeface="Söhne"/>
              </a:rPr>
              <a:t> </a:t>
            </a:r>
            <a:r>
              <a:rPr lang="en-US" b="1" i="0" dirty="0">
                <a:effectLst/>
                <a:latin typeface="Söhne"/>
              </a:rPr>
              <a:t>at level 32.</a:t>
            </a:r>
          </a:p>
          <a:p>
            <a:pPr marL="0" indent="0">
              <a:buNone/>
            </a:pPr>
            <a:r>
              <a:rPr lang="en-US" b="1" i="0" dirty="0">
                <a:effectLst/>
                <a:latin typeface="Söhne"/>
              </a:rPr>
              <a:t>Once you have </a:t>
            </a:r>
            <a:r>
              <a:rPr lang="en-US" b="1" i="0" dirty="0" err="1">
                <a:effectLst/>
                <a:latin typeface="Söhne"/>
              </a:rPr>
              <a:t>Venusaur</a:t>
            </a:r>
            <a:r>
              <a:rPr lang="en-US" b="1" i="0" dirty="0">
                <a:effectLst/>
                <a:latin typeface="Söhne"/>
              </a:rPr>
              <a:t>, it will be a powerful Pokémon and a valuable member of your team.</a:t>
            </a:r>
          </a:p>
          <a:p>
            <a:pPr marL="0" indent="0">
              <a:buNone/>
            </a:pPr>
            <a:r>
              <a:rPr lang="en-US" b="1" i="0" dirty="0">
                <a:effectLst/>
                <a:latin typeface="Söhne"/>
              </a:rPr>
              <a:t> </a:t>
            </a:r>
            <a:r>
              <a:rPr lang="en-US" b="1" i="0" dirty="0" err="1">
                <a:effectLst/>
                <a:latin typeface="Söhne"/>
              </a:rPr>
              <a:t>Venusaur</a:t>
            </a:r>
            <a:r>
              <a:rPr lang="en-US" b="1" i="0" dirty="0">
                <a:effectLst/>
                <a:latin typeface="Söhne"/>
              </a:rPr>
              <a:t> has access to a variety of moves and can be a strong addition to your roster throughout your journey.</a:t>
            </a:r>
            <a:endParaRPr lang="en-US" b="1" dirty="0"/>
          </a:p>
        </p:txBody>
      </p:sp>
      <p:pic>
        <p:nvPicPr>
          <p:cNvPr id="6" name="Picture 5" descr="A cartoon of a green animal&#10;&#10;Description automatically generated">
            <a:extLst>
              <a:ext uri="{FF2B5EF4-FFF2-40B4-BE49-F238E27FC236}">
                <a16:creationId xmlns:a16="http://schemas.microsoft.com/office/drawing/2014/main" id="{09A98819-0D3C-8336-46D6-10CC32BCC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2940" y="0"/>
            <a:ext cx="2221208" cy="2049064"/>
          </a:xfrm>
          <a:prstGeom prst="rect">
            <a:avLst/>
          </a:prstGeom>
        </p:spPr>
      </p:pic>
      <p:pic>
        <p:nvPicPr>
          <p:cNvPr id="8" name="Picture 7" descr="Cartoon of a blue monster with green leaves&#10;&#10;Description automatically generated">
            <a:extLst>
              <a:ext uri="{FF2B5EF4-FFF2-40B4-BE49-F238E27FC236}">
                <a16:creationId xmlns:a16="http://schemas.microsoft.com/office/drawing/2014/main" id="{507E5291-D3DA-BACC-40BE-7C6683D5A0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4366" y="1517583"/>
            <a:ext cx="2767795" cy="2574198"/>
          </a:xfrm>
          <a:prstGeom prst="rect">
            <a:avLst/>
          </a:prstGeom>
        </p:spPr>
      </p:pic>
      <p:pic>
        <p:nvPicPr>
          <p:cNvPr id="10" name="Picture 9" descr="Cartoon of a blue monster with a pink flower on its head&#10;&#10;Description automatically generated">
            <a:extLst>
              <a:ext uri="{FF2B5EF4-FFF2-40B4-BE49-F238E27FC236}">
                <a16:creationId xmlns:a16="http://schemas.microsoft.com/office/drawing/2014/main" id="{BE77228D-FE7C-BEC6-5C43-ADEB0D86A2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6007" y="3973186"/>
            <a:ext cx="3825973" cy="2866559"/>
          </a:xfrm>
          <a:prstGeom prst="rect">
            <a:avLst/>
          </a:prstGeom>
        </p:spPr>
      </p:pic>
    </p:spTree>
    <p:extLst>
      <p:ext uri="{BB962C8B-B14F-4D97-AF65-F5344CB8AC3E}">
        <p14:creationId xmlns:p14="http://schemas.microsoft.com/office/powerpoint/2010/main" val="996323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12629" t="5525" r="3184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162E49E-80D9-C03C-26D4-93249511967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u="sng" dirty="0">
                <a:solidFill>
                  <a:schemeClr val="bg1"/>
                </a:solidFill>
              </a:rPr>
              <a:t>Then we drop all Pokémons with the same types we have</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screenshot of a computer&#10;&#10;Description automatically generated">
            <a:extLst>
              <a:ext uri="{FF2B5EF4-FFF2-40B4-BE49-F238E27FC236}">
                <a16:creationId xmlns:a16="http://schemas.microsoft.com/office/drawing/2014/main" id="{0988E8BB-E4D3-3892-F2B7-65F920B3D8F3}"/>
              </a:ext>
            </a:extLst>
          </p:cNvPr>
          <p:cNvPicPr>
            <a:picLocks noChangeAspect="1"/>
          </p:cNvPicPr>
          <p:nvPr/>
        </p:nvPicPr>
        <p:blipFill rotWithShape="1">
          <a:blip r:embed="rId3">
            <a:extLst>
              <a:ext uri="{28A0092B-C50C-407E-A947-70E740481C1C}">
                <a14:useLocalDpi xmlns:a14="http://schemas.microsoft.com/office/drawing/2010/main" val="0"/>
              </a:ext>
            </a:extLst>
          </a:blip>
          <a:srcRect l="18577" t="46336" r="39307" b="23553"/>
          <a:stretch/>
        </p:blipFill>
        <p:spPr>
          <a:xfrm>
            <a:off x="5873525" y="1122363"/>
            <a:ext cx="5804055" cy="2450833"/>
          </a:xfrm>
          <a:prstGeom prst="rect">
            <a:avLst/>
          </a:prstGeom>
        </p:spPr>
      </p:pic>
    </p:spTree>
    <p:extLst>
      <p:ext uri="{BB962C8B-B14F-4D97-AF65-F5344CB8AC3E}">
        <p14:creationId xmlns:p14="http://schemas.microsoft.com/office/powerpoint/2010/main" val="2529602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F850335-142B-92A4-BB95-01741C51B1B2}"/>
              </a:ext>
            </a:extLst>
          </p:cNvPr>
          <p:cNvPicPr>
            <a:picLocks noChangeAspect="1"/>
          </p:cNvPicPr>
          <p:nvPr/>
        </p:nvPicPr>
        <p:blipFill rotWithShape="1">
          <a:blip r:embed="rId3">
            <a:extLst>
              <a:ext uri="{28A0092B-C50C-407E-A947-70E740481C1C}">
                <a14:useLocalDpi xmlns:a14="http://schemas.microsoft.com/office/drawing/2010/main" val="0"/>
              </a:ext>
            </a:extLst>
          </a:blip>
          <a:srcRect l="19242" t="26429" r="36833" b="6318"/>
          <a:stretch/>
        </p:blipFill>
        <p:spPr>
          <a:xfrm>
            <a:off x="506438" y="904102"/>
            <a:ext cx="5866226" cy="5049795"/>
          </a:xfrm>
          <a:prstGeom prst="rect">
            <a:avLst/>
          </a:prstGeom>
        </p:spPr>
      </p:pic>
      <p:pic>
        <p:nvPicPr>
          <p:cNvPr id="4" name="Picture 3" descr="A cartoon of a dragon&#10;&#10;Description automatically generated">
            <a:extLst>
              <a:ext uri="{FF2B5EF4-FFF2-40B4-BE49-F238E27FC236}">
                <a16:creationId xmlns:a16="http://schemas.microsoft.com/office/drawing/2014/main" id="{9C5F5792-F0C3-A31E-13ED-2BF524DCC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3110" y="1759629"/>
            <a:ext cx="5448890" cy="5448890"/>
          </a:xfrm>
          <a:prstGeom prst="rect">
            <a:avLst/>
          </a:prstGeom>
        </p:spPr>
      </p:pic>
    </p:spTree>
    <p:extLst>
      <p:ext uri="{BB962C8B-B14F-4D97-AF65-F5344CB8AC3E}">
        <p14:creationId xmlns:p14="http://schemas.microsoft.com/office/powerpoint/2010/main" val="564954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E0B714B-1281-2188-F5B9-57FFB390BEFF}"/>
              </a:ext>
            </a:extLst>
          </p:cNvPr>
          <p:cNvPicPr>
            <a:picLocks noChangeAspect="1"/>
          </p:cNvPicPr>
          <p:nvPr/>
        </p:nvPicPr>
        <p:blipFill rotWithShape="1">
          <a:blip r:embed="rId3">
            <a:extLst>
              <a:ext uri="{28A0092B-C50C-407E-A947-70E740481C1C}">
                <a14:useLocalDpi xmlns:a14="http://schemas.microsoft.com/office/drawing/2010/main" val="0"/>
              </a:ext>
            </a:extLst>
          </a:blip>
          <a:srcRect l="19500" t="25218" r="36538" b="9519"/>
          <a:stretch/>
        </p:blipFill>
        <p:spPr>
          <a:xfrm>
            <a:off x="211016" y="775412"/>
            <a:ext cx="6358597" cy="5307175"/>
          </a:xfrm>
          <a:prstGeom prst="rect">
            <a:avLst/>
          </a:prstGeom>
        </p:spPr>
      </p:pic>
      <p:pic>
        <p:nvPicPr>
          <p:cNvPr id="3" name="Picture 2" descr="A cartoon of a turtle&#10;&#10;Description automatically generated">
            <a:extLst>
              <a:ext uri="{FF2B5EF4-FFF2-40B4-BE49-F238E27FC236}">
                <a16:creationId xmlns:a16="http://schemas.microsoft.com/office/drawing/2014/main" id="{C0E5A228-9DD0-109E-76F4-76F1090EB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918" y="1506412"/>
            <a:ext cx="5035066" cy="5035066"/>
          </a:xfrm>
          <a:prstGeom prst="rect">
            <a:avLst/>
          </a:prstGeom>
        </p:spPr>
      </p:pic>
    </p:spTree>
    <p:extLst>
      <p:ext uri="{BB962C8B-B14F-4D97-AF65-F5344CB8AC3E}">
        <p14:creationId xmlns:p14="http://schemas.microsoft.com/office/powerpoint/2010/main" val="1820259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9BC2910-9326-867A-0100-131B4C8540A2}"/>
              </a:ext>
            </a:extLst>
          </p:cNvPr>
          <p:cNvPicPr>
            <a:picLocks noChangeAspect="1"/>
          </p:cNvPicPr>
          <p:nvPr/>
        </p:nvPicPr>
        <p:blipFill rotWithShape="1">
          <a:blip r:embed="rId3">
            <a:extLst>
              <a:ext uri="{28A0092B-C50C-407E-A947-70E740481C1C}">
                <a14:useLocalDpi xmlns:a14="http://schemas.microsoft.com/office/drawing/2010/main" val="0"/>
              </a:ext>
            </a:extLst>
          </a:blip>
          <a:srcRect l="18693" t="27682" r="35961" b="11571"/>
          <a:stretch/>
        </p:blipFill>
        <p:spPr>
          <a:xfrm>
            <a:off x="225083" y="732442"/>
            <a:ext cx="7160455" cy="5393116"/>
          </a:xfrm>
          <a:prstGeom prst="rect">
            <a:avLst/>
          </a:prstGeom>
        </p:spPr>
      </p:pic>
      <p:pic>
        <p:nvPicPr>
          <p:cNvPr id="4" name="Picture 3" descr="Cartoon blue and yellow cartoon animal&#10;&#10;Description automatically generated">
            <a:extLst>
              <a:ext uri="{FF2B5EF4-FFF2-40B4-BE49-F238E27FC236}">
                <a16:creationId xmlns:a16="http://schemas.microsoft.com/office/drawing/2014/main" id="{14D8D5B9-5C4E-DDFB-D3FB-C91EF47C5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9512" y="1489510"/>
            <a:ext cx="5438514" cy="5368490"/>
          </a:xfrm>
          <a:prstGeom prst="rect">
            <a:avLst/>
          </a:prstGeom>
        </p:spPr>
      </p:pic>
    </p:spTree>
    <p:extLst>
      <p:ext uri="{BB962C8B-B14F-4D97-AF65-F5344CB8AC3E}">
        <p14:creationId xmlns:p14="http://schemas.microsoft.com/office/powerpoint/2010/main" val="2725856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1D3D3FF-F703-EDEC-618D-B6F2F1826A61}"/>
              </a:ext>
            </a:extLst>
          </p:cNvPr>
          <p:cNvPicPr>
            <a:picLocks noChangeAspect="1"/>
          </p:cNvPicPr>
          <p:nvPr/>
        </p:nvPicPr>
        <p:blipFill rotWithShape="1">
          <a:blip r:embed="rId3">
            <a:extLst>
              <a:ext uri="{28A0092B-C50C-407E-A947-70E740481C1C}">
                <a14:useLocalDpi xmlns:a14="http://schemas.microsoft.com/office/drawing/2010/main" val="0"/>
              </a:ext>
            </a:extLst>
          </a:blip>
          <a:srcRect l="18693" t="24807" r="36423" b="13214"/>
          <a:stretch/>
        </p:blipFill>
        <p:spPr>
          <a:xfrm>
            <a:off x="154745" y="698638"/>
            <a:ext cx="7033846" cy="5460724"/>
          </a:xfrm>
          <a:prstGeom prst="rect">
            <a:avLst/>
          </a:prstGeom>
        </p:spPr>
      </p:pic>
      <p:pic>
        <p:nvPicPr>
          <p:cNvPr id="4" name="Picture 3" descr="Cartoon bird with orange and white wings&#10;&#10;Description automatically generated">
            <a:extLst>
              <a:ext uri="{FF2B5EF4-FFF2-40B4-BE49-F238E27FC236}">
                <a16:creationId xmlns:a16="http://schemas.microsoft.com/office/drawing/2014/main" id="{9B286A7C-EEB5-8B85-9844-9861ECC5B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861" y="267286"/>
            <a:ext cx="5159229" cy="4762115"/>
          </a:xfrm>
          <a:prstGeom prst="rect">
            <a:avLst/>
          </a:prstGeom>
        </p:spPr>
      </p:pic>
    </p:spTree>
    <p:extLst>
      <p:ext uri="{BB962C8B-B14F-4D97-AF65-F5344CB8AC3E}">
        <p14:creationId xmlns:p14="http://schemas.microsoft.com/office/powerpoint/2010/main" val="2066277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8" r="9976"/>
          <a:stretch/>
        </p:blipFill>
        <p:spPr>
          <a:xfrm>
            <a:off x="20" y="1282"/>
            <a:ext cx="12191980" cy="6856718"/>
          </a:xfrm>
          <a:prstGeom prst="rect">
            <a:avLst/>
          </a:prstGeom>
        </p:spPr>
      </p:pic>
      <p:sp>
        <p:nvSpPr>
          <p:cNvPr id="10" name="Rectangle 9">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F8959-F5C3-82CB-145A-54E897DC218C}"/>
              </a:ext>
            </a:extLst>
          </p:cNvPr>
          <p:cNvSpPr>
            <a:spLocks noGrp="1"/>
          </p:cNvSpPr>
          <p:nvPr>
            <p:ph type="title"/>
          </p:nvPr>
        </p:nvSpPr>
        <p:spPr>
          <a:xfrm>
            <a:off x="2276475" y="2247900"/>
            <a:ext cx="7581900" cy="2514600"/>
          </a:xfrm>
        </p:spPr>
        <p:txBody>
          <a:bodyPr>
            <a:normAutofit/>
          </a:bodyPr>
          <a:lstStyle/>
          <a:p>
            <a:pPr algn="ctr"/>
            <a:r>
              <a:rPr lang="en-US" sz="6600" b="1" u="sng" dirty="0">
                <a:solidFill>
                  <a:schemeClr val="tx1">
                    <a:lumMod val="75000"/>
                    <a:lumOff val="25000"/>
                  </a:schemeClr>
                </a:solidFill>
              </a:rPr>
              <a:t>Let’s get to know our data first</a:t>
            </a:r>
          </a:p>
        </p:txBody>
      </p:sp>
    </p:spTree>
    <p:extLst>
      <p:ext uri="{BB962C8B-B14F-4D97-AF65-F5344CB8AC3E}">
        <p14:creationId xmlns:p14="http://schemas.microsoft.com/office/powerpoint/2010/main" val="1994378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B685EC1-1977-6F9D-7257-FF701CFD3139}"/>
              </a:ext>
            </a:extLst>
          </p:cNvPr>
          <p:cNvPicPr>
            <a:picLocks noChangeAspect="1"/>
          </p:cNvPicPr>
          <p:nvPr/>
        </p:nvPicPr>
        <p:blipFill rotWithShape="1">
          <a:blip r:embed="rId3">
            <a:extLst>
              <a:ext uri="{28A0092B-C50C-407E-A947-70E740481C1C}">
                <a14:useLocalDpi xmlns:a14="http://schemas.microsoft.com/office/drawing/2010/main" val="0"/>
              </a:ext>
            </a:extLst>
          </a:blip>
          <a:srcRect l="17885" t="26631" r="36077" b="20625"/>
          <a:stretch/>
        </p:blipFill>
        <p:spPr>
          <a:xfrm>
            <a:off x="225082" y="973429"/>
            <a:ext cx="7624689" cy="4911142"/>
          </a:xfrm>
          <a:prstGeom prst="rect">
            <a:avLst/>
          </a:prstGeom>
        </p:spPr>
      </p:pic>
      <p:pic>
        <p:nvPicPr>
          <p:cNvPr id="4" name="Picture 3" descr="A cartoon of a bull&#10;&#10;Description automatically generated">
            <a:extLst>
              <a:ext uri="{FF2B5EF4-FFF2-40B4-BE49-F238E27FC236}">
                <a16:creationId xmlns:a16="http://schemas.microsoft.com/office/drawing/2014/main" id="{FEB8E0CD-652A-6EEE-5D1C-896BE55B0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280" y="2697893"/>
            <a:ext cx="4531720" cy="4158825"/>
          </a:xfrm>
          <a:prstGeom prst="rect">
            <a:avLst/>
          </a:prstGeom>
        </p:spPr>
      </p:pic>
    </p:spTree>
    <p:extLst>
      <p:ext uri="{BB962C8B-B14F-4D97-AF65-F5344CB8AC3E}">
        <p14:creationId xmlns:p14="http://schemas.microsoft.com/office/powerpoint/2010/main" val="239311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91A89BC-DC02-D7FB-2B18-B21AA2FF9336}"/>
              </a:ext>
            </a:extLst>
          </p:cNvPr>
          <p:cNvPicPr>
            <a:picLocks noChangeAspect="1"/>
          </p:cNvPicPr>
          <p:nvPr/>
        </p:nvPicPr>
        <p:blipFill rotWithShape="1">
          <a:blip r:embed="rId3">
            <a:extLst>
              <a:ext uri="{28A0092B-C50C-407E-A947-70E740481C1C}">
                <a14:useLocalDpi xmlns:a14="http://schemas.microsoft.com/office/drawing/2010/main" val="0"/>
              </a:ext>
            </a:extLst>
          </a:blip>
          <a:srcRect l="19039" t="33223" r="38615" b="22653"/>
          <a:stretch/>
        </p:blipFill>
        <p:spPr>
          <a:xfrm>
            <a:off x="267285" y="1426366"/>
            <a:ext cx="6836899" cy="4005267"/>
          </a:xfrm>
          <a:prstGeom prst="rect">
            <a:avLst/>
          </a:prstGeom>
        </p:spPr>
      </p:pic>
      <p:pic>
        <p:nvPicPr>
          <p:cNvPr id="4" name="Picture 3" descr="Cartoon of a plant with large teeth&#10;&#10;Description automatically generated">
            <a:extLst>
              <a:ext uri="{FF2B5EF4-FFF2-40B4-BE49-F238E27FC236}">
                <a16:creationId xmlns:a16="http://schemas.microsoft.com/office/drawing/2014/main" id="{D53B96FE-FB0E-622E-AA09-876C55E07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390" y="2162951"/>
            <a:ext cx="5251679" cy="4695049"/>
          </a:xfrm>
          <a:prstGeom prst="rect">
            <a:avLst/>
          </a:prstGeom>
        </p:spPr>
      </p:pic>
    </p:spTree>
    <p:extLst>
      <p:ext uri="{BB962C8B-B14F-4D97-AF65-F5344CB8AC3E}">
        <p14:creationId xmlns:p14="http://schemas.microsoft.com/office/powerpoint/2010/main" val="1140159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F490530-B510-0175-358D-F0F026A8E94D}"/>
              </a:ext>
            </a:extLst>
          </p:cNvPr>
          <p:cNvPicPr>
            <a:picLocks noChangeAspect="1"/>
          </p:cNvPicPr>
          <p:nvPr/>
        </p:nvPicPr>
        <p:blipFill rotWithShape="1">
          <a:blip r:embed="rId3">
            <a:extLst>
              <a:ext uri="{28A0092B-C50C-407E-A947-70E740481C1C}">
                <a14:useLocalDpi xmlns:a14="http://schemas.microsoft.com/office/drawing/2010/main" val="0"/>
              </a:ext>
            </a:extLst>
          </a:blip>
          <a:srcRect l="19039" t="34864" r="38153" b="29837"/>
          <a:stretch/>
        </p:blipFill>
        <p:spPr>
          <a:xfrm>
            <a:off x="168810" y="112542"/>
            <a:ext cx="6888017" cy="3193366"/>
          </a:xfrm>
          <a:prstGeom prst="rect">
            <a:avLst/>
          </a:prstGeom>
        </p:spPr>
      </p:pic>
      <p:pic>
        <p:nvPicPr>
          <p:cNvPr id="4" name="Picture 3" descr="A cartoon of a purple monster&#10;&#10;Description automatically generated">
            <a:extLst>
              <a:ext uri="{FF2B5EF4-FFF2-40B4-BE49-F238E27FC236}">
                <a16:creationId xmlns:a16="http://schemas.microsoft.com/office/drawing/2014/main" id="{9A87BA20-518F-084C-0F5C-5B8CF735E2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203" y="1362168"/>
            <a:ext cx="5338777" cy="5494550"/>
          </a:xfrm>
          <a:prstGeom prst="rect">
            <a:avLst/>
          </a:prstGeom>
        </p:spPr>
      </p:pic>
    </p:spTree>
    <p:extLst>
      <p:ext uri="{BB962C8B-B14F-4D97-AF65-F5344CB8AC3E}">
        <p14:creationId xmlns:p14="http://schemas.microsoft.com/office/powerpoint/2010/main" val="688739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7358" r="9976"/>
          <a:stretch/>
        </p:blipFill>
        <p:spPr>
          <a:xfrm>
            <a:off x="20" y="1282"/>
            <a:ext cx="12191980" cy="6856718"/>
          </a:xfrm>
          <a:prstGeom prst="rect">
            <a:avLst/>
          </a:prstGeom>
        </p:spPr>
      </p:pic>
      <p:sp>
        <p:nvSpPr>
          <p:cNvPr id="2" name="Title 1">
            <a:extLst>
              <a:ext uri="{FF2B5EF4-FFF2-40B4-BE49-F238E27FC236}">
                <a16:creationId xmlns:a16="http://schemas.microsoft.com/office/drawing/2014/main" id="{C667832D-C0F3-5C36-EB9E-B97372421F30}"/>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7200" dirty="0">
                <a:ln w="22225">
                  <a:solidFill>
                    <a:schemeClr val="tx1"/>
                  </a:solidFill>
                  <a:miter lim="800000"/>
                </a:ln>
                <a:noFill/>
              </a:rPr>
              <a:t>I did the same thing for the second type by removing the same types also</a:t>
            </a:r>
          </a:p>
        </p:txBody>
      </p:sp>
      <p:pic>
        <p:nvPicPr>
          <p:cNvPr id="4" name="Picture 3" descr="Cartoon character with red hat and black hair&#10;&#10;Description automatically generated">
            <a:extLst>
              <a:ext uri="{FF2B5EF4-FFF2-40B4-BE49-F238E27FC236}">
                <a16:creationId xmlns:a16="http://schemas.microsoft.com/office/drawing/2014/main" id="{29B39E89-97C0-537E-4B2D-E9C300506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885" y="4463369"/>
            <a:ext cx="2748315" cy="2061236"/>
          </a:xfrm>
          <a:prstGeom prst="rect">
            <a:avLst/>
          </a:prstGeom>
        </p:spPr>
      </p:pic>
    </p:spTree>
    <p:extLst>
      <p:ext uri="{BB962C8B-B14F-4D97-AF65-F5344CB8AC3E}">
        <p14:creationId xmlns:p14="http://schemas.microsoft.com/office/powerpoint/2010/main" val="3044026710"/>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8" r="9976"/>
          <a:stretch/>
        </p:blipFill>
        <p:spPr>
          <a:xfrm>
            <a:off x="20" y="1282"/>
            <a:ext cx="12191980" cy="6856718"/>
          </a:xfrm>
          <a:prstGeom prst="rect">
            <a:avLst/>
          </a:prstGeom>
        </p:spPr>
      </p:pic>
      <p:sp>
        <p:nvSpPr>
          <p:cNvPr id="10" name="Rectangle 9">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3E464-2753-E956-CD95-3AB8DB44FCA2}"/>
              </a:ext>
            </a:extLst>
          </p:cNvPr>
          <p:cNvSpPr>
            <a:spLocks noGrp="1"/>
          </p:cNvSpPr>
          <p:nvPr>
            <p:ph type="title"/>
          </p:nvPr>
        </p:nvSpPr>
        <p:spPr>
          <a:xfrm>
            <a:off x="2276475" y="2247900"/>
            <a:ext cx="7581900" cy="2514600"/>
          </a:xfrm>
        </p:spPr>
        <p:txBody>
          <a:bodyPr>
            <a:normAutofit/>
          </a:bodyPr>
          <a:lstStyle/>
          <a:p>
            <a:pPr algn="ctr"/>
            <a:r>
              <a:rPr lang="en-US" sz="6600" b="1" u="sng" dirty="0"/>
              <a:t>Now we need a fast guy to the squad </a:t>
            </a:r>
          </a:p>
        </p:txBody>
      </p:sp>
    </p:spTree>
    <p:extLst>
      <p:ext uri="{BB962C8B-B14F-4D97-AF65-F5344CB8AC3E}">
        <p14:creationId xmlns:p14="http://schemas.microsoft.com/office/powerpoint/2010/main" val="81342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50B6576-A9CE-CD6F-980E-3CE1F8E01BAC}"/>
              </a:ext>
            </a:extLst>
          </p:cNvPr>
          <p:cNvPicPr>
            <a:picLocks noChangeAspect="1"/>
          </p:cNvPicPr>
          <p:nvPr/>
        </p:nvPicPr>
        <p:blipFill rotWithShape="1">
          <a:blip r:embed="rId3">
            <a:extLst>
              <a:ext uri="{28A0092B-C50C-407E-A947-70E740481C1C}">
                <a14:useLocalDpi xmlns:a14="http://schemas.microsoft.com/office/drawing/2010/main" val="0"/>
              </a:ext>
            </a:extLst>
          </a:blip>
          <a:srcRect l="19269" t="59902" r="46255" b="18959"/>
          <a:stretch/>
        </p:blipFill>
        <p:spPr>
          <a:xfrm>
            <a:off x="182880" y="267286"/>
            <a:ext cx="4529797" cy="156151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FAB9A96-346F-6C2E-CAEE-8A78226EB9F2}"/>
              </a:ext>
            </a:extLst>
          </p:cNvPr>
          <p:cNvPicPr>
            <a:picLocks noChangeAspect="1"/>
          </p:cNvPicPr>
          <p:nvPr/>
        </p:nvPicPr>
        <p:blipFill rotWithShape="1">
          <a:blip r:embed="rId4">
            <a:extLst>
              <a:ext uri="{28A0092B-C50C-407E-A947-70E740481C1C}">
                <a14:useLocalDpi xmlns:a14="http://schemas.microsoft.com/office/drawing/2010/main" val="0"/>
              </a:ext>
            </a:extLst>
          </a:blip>
          <a:srcRect l="17308" t="24192" r="23500" b="19575"/>
          <a:stretch/>
        </p:blipFill>
        <p:spPr>
          <a:xfrm>
            <a:off x="4712677" y="2736166"/>
            <a:ext cx="7216726" cy="3854548"/>
          </a:xfrm>
          <a:prstGeom prst="rect">
            <a:avLst/>
          </a:prstGeom>
        </p:spPr>
      </p:pic>
      <p:pic>
        <p:nvPicPr>
          <p:cNvPr id="4" name="Picture 3" descr="Cartoon character holding spoons&#10;&#10;Description automatically generated">
            <a:extLst>
              <a:ext uri="{FF2B5EF4-FFF2-40B4-BE49-F238E27FC236}">
                <a16:creationId xmlns:a16="http://schemas.microsoft.com/office/drawing/2014/main" id="{37DA3643-1B7E-6EB2-4C1B-135EABF36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10" y="2784286"/>
            <a:ext cx="4281370" cy="3758307"/>
          </a:xfrm>
          <a:prstGeom prst="rect">
            <a:avLst/>
          </a:prstGeom>
        </p:spPr>
      </p:pic>
    </p:spTree>
    <p:extLst>
      <p:ext uri="{BB962C8B-B14F-4D97-AF65-F5344CB8AC3E}">
        <p14:creationId xmlns:p14="http://schemas.microsoft.com/office/powerpoint/2010/main" val="2305874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sp>
        <p:nvSpPr>
          <p:cNvPr id="3" name="Title 2">
            <a:extLst>
              <a:ext uri="{FF2B5EF4-FFF2-40B4-BE49-F238E27FC236}">
                <a16:creationId xmlns:a16="http://schemas.microsoft.com/office/drawing/2014/main" id="{EF6A09F2-F5C2-D4DB-6B36-9E1E5983F293}"/>
              </a:ext>
            </a:extLst>
          </p:cNvPr>
          <p:cNvSpPr>
            <a:spLocks noGrp="1"/>
          </p:cNvSpPr>
          <p:nvPr>
            <p:ph type="title"/>
          </p:nvPr>
        </p:nvSpPr>
        <p:spPr>
          <a:xfrm>
            <a:off x="0" y="18255"/>
            <a:ext cx="10515600" cy="1325563"/>
          </a:xfrm>
        </p:spPr>
        <p:txBody>
          <a:bodyPr>
            <a:normAutofit/>
          </a:bodyPr>
          <a:lstStyle/>
          <a:p>
            <a:r>
              <a:rPr lang="en-US" sz="3600" b="1" i="1" u="sng" dirty="0">
                <a:latin typeface="+mn-lt"/>
              </a:rPr>
              <a:t>How to get </a:t>
            </a:r>
            <a:r>
              <a:rPr lang="en-US" sz="3600" b="1" i="1" u="sng" dirty="0" err="1">
                <a:effectLst/>
                <a:latin typeface="+mn-lt"/>
              </a:rPr>
              <a:t>Jolteon</a:t>
            </a:r>
            <a:r>
              <a:rPr lang="en-US" sz="3600" b="1" i="1" u="sng" dirty="0">
                <a:effectLst/>
                <a:latin typeface="+mn-lt"/>
              </a:rPr>
              <a:t> in the game</a:t>
            </a:r>
            <a:endParaRPr lang="en-US" sz="3600" dirty="0"/>
          </a:p>
        </p:txBody>
      </p:sp>
      <p:sp>
        <p:nvSpPr>
          <p:cNvPr id="4" name="Content Placeholder 3">
            <a:extLst>
              <a:ext uri="{FF2B5EF4-FFF2-40B4-BE49-F238E27FC236}">
                <a16:creationId xmlns:a16="http://schemas.microsoft.com/office/drawing/2014/main" id="{545C1C21-9CC8-CA94-7451-1CA85E0BE91D}"/>
              </a:ext>
            </a:extLst>
          </p:cNvPr>
          <p:cNvSpPr>
            <a:spLocks noGrp="1"/>
          </p:cNvSpPr>
          <p:nvPr>
            <p:ph idx="1"/>
          </p:nvPr>
        </p:nvSpPr>
        <p:spPr>
          <a:xfrm>
            <a:off x="0" y="1160060"/>
            <a:ext cx="8420669" cy="5679685"/>
          </a:xfrm>
        </p:spPr>
        <p:txBody>
          <a:bodyPr>
            <a:normAutofit/>
          </a:bodyPr>
          <a:lstStyle/>
          <a:p>
            <a:pPr marL="0" indent="0">
              <a:buNone/>
            </a:pPr>
            <a:r>
              <a:rPr lang="en-US" b="1" i="0" dirty="0">
                <a:effectLst/>
                <a:latin typeface="Söhne"/>
              </a:rPr>
              <a:t>The first step to getting a </a:t>
            </a:r>
            <a:r>
              <a:rPr lang="en-US" b="1" i="0" dirty="0" err="1">
                <a:effectLst/>
                <a:latin typeface="Söhne"/>
              </a:rPr>
              <a:t>Jolteon</a:t>
            </a:r>
            <a:r>
              <a:rPr lang="en-US" b="1" i="0" dirty="0">
                <a:effectLst/>
                <a:latin typeface="Söhne"/>
              </a:rPr>
              <a:t> is to acquire an Eevee, you can find an Eevee on the rooftop of Celadon Mansion in Celadon City. </a:t>
            </a:r>
          </a:p>
          <a:p>
            <a:pPr marL="0" indent="0">
              <a:buNone/>
            </a:pPr>
            <a:r>
              <a:rPr lang="en-US" b="1" i="0" dirty="0">
                <a:effectLst/>
                <a:latin typeface="Söhne"/>
              </a:rPr>
              <a:t>To reach the rooftop, you need to access the back entrance of the Celadon Mansion, which is the building located in the northern part of the city, after obtaining an Eevee, it will be at level 25.</a:t>
            </a:r>
          </a:p>
          <a:p>
            <a:pPr marL="0" indent="0">
              <a:buNone/>
            </a:pPr>
            <a:r>
              <a:rPr lang="en-US" b="1" i="0" dirty="0">
                <a:effectLst/>
                <a:latin typeface="Söhne"/>
              </a:rPr>
              <a:t>Eevee evolves into </a:t>
            </a:r>
            <a:r>
              <a:rPr lang="en-US" b="1" i="0" dirty="0" err="1">
                <a:effectLst/>
                <a:latin typeface="Söhne"/>
              </a:rPr>
              <a:t>Jolteon</a:t>
            </a:r>
            <a:r>
              <a:rPr lang="en-US" b="1" i="0" dirty="0">
                <a:effectLst/>
                <a:latin typeface="Söhne"/>
              </a:rPr>
              <a:t> through the use of a Thunder Stone simply use a Thunder Stone on your Eevee, and it will instantly evolve into </a:t>
            </a:r>
            <a:r>
              <a:rPr lang="en-US" b="1" i="0" dirty="0" err="1">
                <a:effectLst/>
                <a:latin typeface="Söhne"/>
              </a:rPr>
              <a:t>Jolteon</a:t>
            </a:r>
            <a:r>
              <a:rPr lang="en-US" b="1" i="0" dirty="0">
                <a:effectLst/>
                <a:latin typeface="Söhne"/>
              </a:rPr>
              <a:t>. </a:t>
            </a:r>
          </a:p>
          <a:p>
            <a:pPr marL="0" indent="0">
              <a:buNone/>
            </a:pPr>
            <a:r>
              <a:rPr lang="en-US" b="1" i="0" dirty="0">
                <a:effectLst/>
                <a:latin typeface="Söhne"/>
              </a:rPr>
              <a:t>you'll have a </a:t>
            </a:r>
            <a:r>
              <a:rPr lang="en-US" b="1" i="0" dirty="0" err="1">
                <a:effectLst/>
                <a:latin typeface="Söhne"/>
              </a:rPr>
              <a:t>Jolteon</a:t>
            </a:r>
            <a:r>
              <a:rPr lang="en-US" b="1" i="0" dirty="0">
                <a:effectLst/>
                <a:latin typeface="Söhne"/>
              </a:rPr>
              <a:t>, a fast and powerful Electric-type Pokémon, </a:t>
            </a:r>
            <a:r>
              <a:rPr lang="en-US" b="1" i="0" dirty="0" err="1">
                <a:effectLst/>
                <a:latin typeface="Söhne"/>
              </a:rPr>
              <a:t>Jolteon</a:t>
            </a:r>
            <a:r>
              <a:rPr lang="en-US" b="1" i="0" dirty="0">
                <a:effectLst/>
                <a:latin typeface="Söhne"/>
              </a:rPr>
              <a:t> has a range of Electric-type moves and can be a valuable member of your team.</a:t>
            </a:r>
          </a:p>
          <a:p>
            <a:pPr marL="0" indent="0">
              <a:buNone/>
            </a:pPr>
            <a:endParaRPr lang="en-US" dirty="0"/>
          </a:p>
        </p:txBody>
      </p:sp>
      <p:pic>
        <p:nvPicPr>
          <p:cNvPr id="10" name="Picture 9" descr="Cartoon of a yellow animal&#10;&#10;Description automatically generated">
            <a:extLst>
              <a:ext uri="{FF2B5EF4-FFF2-40B4-BE49-F238E27FC236}">
                <a16:creationId xmlns:a16="http://schemas.microsoft.com/office/drawing/2014/main" id="{6881C5B5-ED2D-6A1F-6365-985F5DDD7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9442" y="3410744"/>
            <a:ext cx="3132558" cy="3429001"/>
          </a:xfrm>
          <a:prstGeom prst="rect">
            <a:avLst/>
          </a:prstGeom>
        </p:spPr>
      </p:pic>
      <p:pic>
        <p:nvPicPr>
          <p:cNvPr id="12" name="Picture 11" descr="A green gem with a lightning bolt&#10;&#10;Description automatically generated">
            <a:extLst>
              <a:ext uri="{FF2B5EF4-FFF2-40B4-BE49-F238E27FC236}">
                <a16:creationId xmlns:a16="http://schemas.microsoft.com/office/drawing/2014/main" id="{70C54A59-77D1-8E79-8A2F-5BBDE9C87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0039" y="2859155"/>
            <a:ext cx="1038095" cy="1066667"/>
          </a:xfrm>
          <a:prstGeom prst="rect">
            <a:avLst/>
          </a:prstGeom>
        </p:spPr>
      </p:pic>
      <p:pic>
        <p:nvPicPr>
          <p:cNvPr id="14" name="Picture 13" descr="Cartoon of a fox&#10;&#10;Description automatically generated">
            <a:extLst>
              <a:ext uri="{FF2B5EF4-FFF2-40B4-BE49-F238E27FC236}">
                <a16:creationId xmlns:a16="http://schemas.microsoft.com/office/drawing/2014/main" id="{A572E764-D775-8007-9D20-6023754B04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1141" y="18255"/>
            <a:ext cx="2397852" cy="2967205"/>
          </a:xfrm>
          <a:prstGeom prst="rect">
            <a:avLst/>
          </a:prstGeom>
        </p:spPr>
      </p:pic>
    </p:spTree>
    <p:extLst>
      <p:ext uri="{BB962C8B-B14F-4D97-AF65-F5344CB8AC3E}">
        <p14:creationId xmlns:p14="http://schemas.microsoft.com/office/powerpoint/2010/main" val="354243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8" r="9976"/>
          <a:stretch/>
        </p:blipFill>
        <p:spPr>
          <a:xfrm>
            <a:off x="20" y="1282"/>
            <a:ext cx="12191980" cy="6856718"/>
          </a:xfrm>
          <a:prstGeom prst="rect">
            <a:avLst/>
          </a:prstGeom>
        </p:spPr>
      </p:pic>
      <p:sp>
        <p:nvSpPr>
          <p:cNvPr id="10" name="Rectangle 9">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63E57-F047-2735-1131-0C9A98054C71}"/>
              </a:ext>
            </a:extLst>
          </p:cNvPr>
          <p:cNvSpPr>
            <a:spLocks noGrp="1"/>
          </p:cNvSpPr>
          <p:nvPr>
            <p:ph type="title"/>
          </p:nvPr>
        </p:nvSpPr>
        <p:spPr>
          <a:xfrm>
            <a:off x="2276475" y="2247900"/>
            <a:ext cx="7581900" cy="2514600"/>
          </a:xfrm>
        </p:spPr>
        <p:txBody>
          <a:bodyPr>
            <a:normAutofit/>
          </a:bodyPr>
          <a:lstStyle/>
          <a:p>
            <a:pPr algn="ctr"/>
            <a:r>
              <a:rPr lang="en-US" sz="6600" b="1" u="sng" dirty="0"/>
              <a:t>Let’s take a final look to the team now</a:t>
            </a:r>
          </a:p>
        </p:txBody>
      </p:sp>
    </p:spTree>
    <p:extLst>
      <p:ext uri="{BB962C8B-B14F-4D97-AF65-F5344CB8AC3E}">
        <p14:creationId xmlns:p14="http://schemas.microsoft.com/office/powerpoint/2010/main" val="39583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B32251F-B27A-6223-0EB1-ABFA64D15EA7}"/>
              </a:ext>
            </a:extLst>
          </p:cNvPr>
          <p:cNvPicPr>
            <a:picLocks noChangeAspect="1"/>
          </p:cNvPicPr>
          <p:nvPr/>
        </p:nvPicPr>
        <p:blipFill rotWithShape="1">
          <a:blip r:embed="rId3">
            <a:extLst>
              <a:ext uri="{28A0092B-C50C-407E-A947-70E740481C1C}">
                <a14:useLocalDpi xmlns:a14="http://schemas.microsoft.com/office/drawing/2010/main" val="0"/>
              </a:ext>
            </a:extLst>
          </a:blip>
          <a:srcRect l="19039" t="42459" r="39308" b="24089"/>
          <a:stretch/>
        </p:blipFill>
        <p:spPr>
          <a:xfrm>
            <a:off x="2643519" y="0"/>
            <a:ext cx="6904962" cy="3117754"/>
          </a:xfrm>
          <a:prstGeom prst="rect">
            <a:avLst/>
          </a:prstGeom>
        </p:spPr>
      </p:pic>
      <p:pic>
        <p:nvPicPr>
          <p:cNvPr id="4" name="Picture 3" descr="A cartoon of a green and white stuffed animal&#10;&#10;Description automatically generated">
            <a:extLst>
              <a:ext uri="{FF2B5EF4-FFF2-40B4-BE49-F238E27FC236}">
                <a16:creationId xmlns:a16="http://schemas.microsoft.com/office/drawing/2014/main" id="{5EEB1CCA-DD3A-9542-2441-EFCD02FE1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27" y="3010486"/>
            <a:ext cx="4712164" cy="3652270"/>
          </a:xfrm>
          <a:prstGeom prst="rect">
            <a:avLst/>
          </a:prstGeom>
        </p:spPr>
      </p:pic>
      <p:pic>
        <p:nvPicPr>
          <p:cNvPr id="7" name="Picture 6" descr="A cartoon of a dragon&#10;&#10;Description automatically generated">
            <a:extLst>
              <a:ext uri="{FF2B5EF4-FFF2-40B4-BE49-F238E27FC236}">
                <a16:creationId xmlns:a16="http://schemas.microsoft.com/office/drawing/2014/main" id="{DC9A0124-9E6D-4AD1-CB47-0864B56DC3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1364" y="0"/>
            <a:ext cx="3117754" cy="3117754"/>
          </a:xfrm>
          <a:prstGeom prst="rect">
            <a:avLst/>
          </a:prstGeom>
        </p:spPr>
      </p:pic>
      <p:pic>
        <p:nvPicPr>
          <p:cNvPr id="9" name="Picture 8" descr="Cartoon animal with fur and black stripes&#10;&#10;Description automatically generated">
            <a:extLst>
              <a:ext uri="{FF2B5EF4-FFF2-40B4-BE49-F238E27FC236}">
                <a16:creationId xmlns:a16="http://schemas.microsoft.com/office/drawing/2014/main" id="{B0F7ECE9-13AC-BF0B-AA7C-A68AA4EDDB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95244"/>
            <a:ext cx="2536192" cy="2139993"/>
          </a:xfrm>
          <a:prstGeom prst="rect">
            <a:avLst/>
          </a:prstGeom>
        </p:spPr>
      </p:pic>
      <p:pic>
        <p:nvPicPr>
          <p:cNvPr id="11" name="Picture 10" descr="A cartoon of a blue and white sea creature&#10;&#10;Description automatically generated">
            <a:extLst>
              <a:ext uri="{FF2B5EF4-FFF2-40B4-BE49-F238E27FC236}">
                <a16:creationId xmlns:a16="http://schemas.microsoft.com/office/drawing/2014/main" id="{5CF61DC2-3767-348D-F68F-62FE337307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9782" y="3559127"/>
            <a:ext cx="3297592" cy="3297592"/>
          </a:xfrm>
          <a:prstGeom prst="rect">
            <a:avLst/>
          </a:prstGeom>
        </p:spPr>
      </p:pic>
      <p:pic>
        <p:nvPicPr>
          <p:cNvPr id="13" name="Picture 12" descr="Cartoon of a yellow animal&#10;&#10;Description automatically generated">
            <a:extLst>
              <a:ext uri="{FF2B5EF4-FFF2-40B4-BE49-F238E27FC236}">
                <a16:creationId xmlns:a16="http://schemas.microsoft.com/office/drawing/2014/main" id="{FCEE356C-E759-AB2D-3B08-446A49744A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2670" y="5088396"/>
            <a:ext cx="1438255" cy="1574361"/>
          </a:xfrm>
          <a:prstGeom prst="rect">
            <a:avLst/>
          </a:prstGeom>
        </p:spPr>
      </p:pic>
      <p:pic>
        <p:nvPicPr>
          <p:cNvPr id="15" name="Picture 14" descr="Cartoon of a blue monster with a pink flower on its head&#10;&#10;Description automatically generated">
            <a:extLst>
              <a:ext uri="{FF2B5EF4-FFF2-40B4-BE49-F238E27FC236}">
                <a16:creationId xmlns:a16="http://schemas.microsoft.com/office/drawing/2014/main" id="{E7CE87E5-5756-E0D7-C950-BB87D24560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7734" y="4037428"/>
            <a:ext cx="3613390" cy="2819290"/>
          </a:xfrm>
          <a:prstGeom prst="rect">
            <a:avLst/>
          </a:prstGeom>
        </p:spPr>
      </p:pic>
    </p:spTree>
    <p:extLst>
      <p:ext uri="{BB962C8B-B14F-4D97-AF65-F5344CB8AC3E}">
        <p14:creationId xmlns:p14="http://schemas.microsoft.com/office/powerpoint/2010/main" val="2203413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sp>
        <p:nvSpPr>
          <p:cNvPr id="2" name="Title 1">
            <a:extLst>
              <a:ext uri="{FF2B5EF4-FFF2-40B4-BE49-F238E27FC236}">
                <a16:creationId xmlns:a16="http://schemas.microsoft.com/office/drawing/2014/main" id="{84603FE4-834D-DF43-A451-AF7B96A95F16}"/>
              </a:ext>
            </a:extLst>
          </p:cNvPr>
          <p:cNvSpPr>
            <a:spLocks noGrp="1"/>
          </p:cNvSpPr>
          <p:nvPr>
            <p:ph type="title"/>
          </p:nvPr>
        </p:nvSpPr>
        <p:spPr>
          <a:xfrm>
            <a:off x="0" y="18255"/>
            <a:ext cx="10515600" cy="1325563"/>
          </a:xfrm>
        </p:spPr>
        <p:txBody>
          <a:bodyPr/>
          <a:lstStyle/>
          <a:p>
            <a:r>
              <a:rPr lang="en-US" b="1" u="sng" dirty="0"/>
              <a:t>You </a:t>
            </a:r>
            <a:r>
              <a:rPr lang="en-US" b="1" u="sng" dirty="0" err="1"/>
              <a:t>wanna</a:t>
            </a:r>
            <a:r>
              <a:rPr lang="en-US" b="1" u="sng" dirty="0"/>
              <a:t> play the game now just follow this</a:t>
            </a:r>
          </a:p>
        </p:txBody>
      </p:sp>
      <p:sp>
        <p:nvSpPr>
          <p:cNvPr id="3" name="Content Placeholder 2">
            <a:extLst>
              <a:ext uri="{FF2B5EF4-FFF2-40B4-BE49-F238E27FC236}">
                <a16:creationId xmlns:a16="http://schemas.microsoft.com/office/drawing/2014/main" id="{FA68968D-C087-7D8D-FE94-C252120E1487}"/>
              </a:ext>
            </a:extLst>
          </p:cNvPr>
          <p:cNvSpPr>
            <a:spLocks noGrp="1"/>
          </p:cNvSpPr>
          <p:nvPr>
            <p:ph idx="1"/>
          </p:nvPr>
        </p:nvSpPr>
        <p:spPr>
          <a:xfrm>
            <a:off x="0" y="1360791"/>
            <a:ext cx="10515600" cy="5294652"/>
          </a:xfrm>
        </p:spPr>
        <p:txBody>
          <a:bodyPr/>
          <a:lstStyle/>
          <a:p>
            <a:pPr marL="0" indent="0">
              <a:buNone/>
            </a:pPr>
            <a:r>
              <a:rPr lang="en-US" b="1" i="0" dirty="0">
                <a:effectLst/>
                <a:latin typeface="proxima nova extrabold"/>
              </a:rPr>
              <a:t>You first need a GBA emulator and you can download it from here : </a:t>
            </a:r>
            <a:r>
              <a:rPr lang="en-US" b="1" i="0" u="none" strike="noStrike" dirty="0">
                <a:solidFill>
                  <a:schemeClr val="accent2"/>
                </a:solidFill>
                <a:effectLst/>
                <a:latin typeface="proxima nova extrabold"/>
                <a:hlinkClick r:id="rId3">
                  <a:extLst>
                    <a:ext uri="{A12FA001-AC4F-418D-AE19-62706E023703}">
                      <ahyp:hlinkClr xmlns:ahyp="http://schemas.microsoft.com/office/drawing/2018/hyperlinkcolor" val="tx"/>
                    </a:ext>
                  </a:extLst>
                </a:hlinkClick>
              </a:rPr>
              <a:t>bit.ly/3FpVsx9</a:t>
            </a:r>
            <a:endParaRPr lang="en-US" b="1" i="0" dirty="0">
              <a:solidFill>
                <a:schemeClr val="accent2"/>
              </a:solidFill>
              <a:effectLst/>
              <a:latin typeface="proxima nova extrabold"/>
            </a:endParaRPr>
          </a:p>
          <a:p>
            <a:pPr marL="0" indent="0">
              <a:buNone/>
            </a:pPr>
            <a:r>
              <a:rPr lang="en-US" b="1" dirty="0">
                <a:latin typeface="proxima nova extrabold"/>
              </a:rPr>
              <a:t>Then you </a:t>
            </a:r>
            <a:r>
              <a:rPr lang="en-US" b="1" dirty="0" err="1">
                <a:latin typeface="proxima nova extrabold"/>
              </a:rPr>
              <a:t>gotta</a:t>
            </a:r>
            <a:r>
              <a:rPr lang="en-US" b="1" dirty="0">
                <a:latin typeface="proxima nova extrabold"/>
              </a:rPr>
              <a:t> download the game and you can download it from here : </a:t>
            </a:r>
            <a:r>
              <a:rPr lang="en-US" b="1" i="0" u="none" strike="noStrike" dirty="0">
                <a:solidFill>
                  <a:schemeClr val="accent2"/>
                </a:solidFill>
                <a:effectLst/>
                <a:latin typeface="proxima nova extrabold"/>
                <a:hlinkClick r:id="rId4">
                  <a:extLst>
                    <a:ext uri="{A12FA001-AC4F-418D-AE19-62706E023703}">
                      <ahyp:hlinkClr xmlns:ahyp="http://schemas.microsoft.com/office/drawing/2018/hyperlinkcolor" val="tx"/>
                    </a:ext>
                  </a:extLst>
                </a:hlinkClick>
              </a:rPr>
              <a:t>bit.ly/3Q5505u</a:t>
            </a:r>
            <a:r>
              <a:rPr lang="en-US" b="1" i="0" u="none" strike="noStrike" dirty="0">
                <a:solidFill>
                  <a:schemeClr val="accent2"/>
                </a:solidFill>
                <a:effectLst/>
                <a:latin typeface="proxima nova extrabold"/>
              </a:rPr>
              <a:t> </a:t>
            </a:r>
          </a:p>
          <a:p>
            <a:pPr marL="0" indent="0">
              <a:buNone/>
            </a:pPr>
            <a:r>
              <a:rPr lang="en-US" b="1" dirty="0">
                <a:latin typeface="proxima nova extrabold"/>
              </a:rPr>
              <a:t>Now just open the emulator and choose the game and enjoy playing one of the best games of all time.</a:t>
            </a:r>
          </a:p>
          <a:p>
            <a:pPr marL="0" indent="0">
              <a:buNone/>
            </a:pPr>
            <a:endParaRPr lang="en-US" b="1" dirty="0">
              <a:solidFill>
                <a:srgbClr val="2A5BD7"/>
              </a:solidFill>
              <a:latin typeface="proxima nova extrabold"/>
            </a:endParaRPr>
          </a:p>
          <a:p>
            <a:pPr marL="0" indent="0">
              <a:buNone/>
            </a:pPr>
            <a:endParaRPr lang="en-US" b="1" dirty="0">
              <a:solidFill>
                <a:schemeClr val="tx1">
                  <a:lumMod val="95000"/>
                  <a:lumOff val="5000"/>
                </a:schemeClr>
              </a:solidFill>
              <a:latin typeface="proxima nova extrabold"/>
            </a:endParaRPr>
          </a:p>
          <a:p>
            <a:pPr marL="0" indent="0">
              <a:buNone/>
            </a:pPr>
            <a:endParaRPr lang="en-US" b="1" dirty="0">
              <a:solidFill>
                <a:schemeClr val="tx1">
                  <a:lumMod val="95000"/>
                  <a:lumOff val="5000"/>
                </a:schemeClr>
              </a:solidFill>
              <a:latin typeface="proxima nova extrabold"/>
            </a:endParaRPr>
          </a:p>
          <a:p>
            <a:pPr marL="0" indent="0">
              <a:buNone/>
            </a:pPr>
            <a:r>
              <a:rPr lang="en-US" b="1" dirty="0">
                <a:solidFill>
                  <a:schemeClr val="tx1">
                    <a:lumMod val="95000"/>
                    <a:lumOff val="5000"/>
                  </a:schemeClr>
                </a:solidFill>
                <a:latin typeface="proxima nova extrabold"/>
              </a:rPr>
              <a:t>					      THANKS FOR YOUR TIME </a:t>
            </a:r>
            <a:r>
              <a:rPr lang="en-US" b="1" dirty="0">
                <a:solidFill>
                  <a:srgbClr val="C00000"/>
                </a:solidFill>
                <a:latin typeface="proxima nova extrabold"/>
              </a:rPr>
              <a:t>&lt;3</a:t>
            </a:r>
            <a:endParaRPr lang="en-US" dirty="0">
              <a:solidFill>
                <a:srgbClr val="C00000"/>
              </a:solidFill>
              <a:latin typeface="proxima nova extrabold"/>
            </a:endParaRPr>
          </a:p>
          <a:p>
            <a:pPr marL="0" indent="0">
              <a:buNone/>
            </a:pPr>
            <a:endParaRPr lang="en-US" b="0" i="0" dirty="0">
              <a:solidFill>
                <a:srgbClr val="273144"/>
              </a:solidFill>
              <a:effectLst/>
              <a:latin typeface="proxima nova extrabold"/>
            </a:endParaRPr>
          </a:p>
          <a:p>
            <a:pPr marL="0" indent="0">
              <a:buNone/>
            </a:pPr>
            <a:endParaRPr lang="en-US" b="1" i="0" dirty="0">
              <a:effectLst/>
              <a:latin typeface="proxima nova extrabold"/>
            </a:endParaRPr>
          </a:p>
          <a:p>
            <a:endParaRPr lang="en-US" dirty="0"/>
          </a:p>
        </p:txBody>
      </p:sp>
    </p:spTree>
    <p:extLst>
      <p:ext uri="{BB962C8B-B14F-4D97-AF65-F5344CB8AC3E}">
        <p14:creationId xmlns:p14="http://schemas.microsoft.com/office/powerpoint/2010/main" val="2808256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32C50BB-9323-90F9-9BFE-CB175306EAA4}"/>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t="27281" r="27696" b="7270"/>
          <a:stretch/>
        </p:blipFill>
        <p:spPr>
          <a:xfrm>
            <a:off x="2016918" y="626305"/>
            <a:ext cx="8158164" cy="5605390"/>
          </a:xfrm>
          <a:prstGeom prst="rect">
            <a:avLst/>
          </a:prstGeom>
        </p:spPr>
      </p:pic>
      <p:pic>
        <p:nvPicPr>
          <p:cNvPr id="6" name="Picture 5" descr="Cartoon of a lizard&#10;&#10;Description automatically generated">
            <a:extLst>
              <a:ext uri="{FF2B5EF4-FFF2-40B4-BE49-F238E27FC236}">
                <a16:creationId xmlns:a16="http://schemas.microsoft.com/office/drawing/2014/main" id="{235D1C0F-1062-A4A4-8ADC-333BB6861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565" y="4222700"/>
            <a:ext cx="2692068" cy="2634018"/>
          </a:xfrm>
          <a:prstGeom prst="rect">
            <a:avLst/>
          </a:prstGeom>
        </p:spPr>
      </p:pic>
    </p:spTree>
    <p:extLst>
      <p:ext uri="{BB962C8B-B14F-4D97-AF65-F5344CB8AC3E}">
        <p14:creationId xmlns:p14="http://schemas.microsoft.com/office/powerpoint/2010/main" val="4177652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C7A0C0D-2AD8-158B-EADB-3D2D5D7B98BB}"/>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t="27489" r="55000" b="10814"/>
          <a:stretch/>
        </p:blipFill>
        <p:spPr>
          <a:xfrm>
            <a:off x="800100" y="671511"/>
            <a:ext cx="3810000" cy="503464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4D5C17D-3132-092E-F435-E9E49C6F79DC}"/>
              </a:ext>
            </a:extLst>
          </p:cNvPr>
          <p:cNvPicPr>
            <a:picLocks noChangeAspect="1"/>
          </p:cNvPicPr>
          <p:nvPr/>
        </p:nvPicPr>
        <p:blipFill rotWithShape="1">
          <a:blip r:embed="rId4">
            <a:extLst>
              <a:ext uri="{28A0092B-C50C-407E-A947-70E740481C1C}">
                <a14:useLocalDpi xmlns:a14="http://schemas.microsoft.com/office/drawing/2010/main" val="0"/>
              </a:ext>
            </a:extLst>
          </a:blip>
          <a:srcRect l="18633" t="37702" r="58750" b="24988"/>
          <a:stretch/>
        </p:blipFill>
        <p:spPr>
          <a:xfrm>
            <a:off x="6443663" y="1712983"/>
            <a:ext cx="3700462" cy="3432033"/>
          </a:xfrm>
          <a:prstGeom prst="rect">
            <a:avLst/>
          </a:prstGeom>
        </p:spPr>
      </p:pic>
      <p:pic>
        <p:nvPicPr>
          <p:cNvPr id="11" name="Picture 10" descr="A cartoon of a green animal&#10;&#10;Description automatically generated">
            <a:extLst>
              <a:ext uri="{FF2B5EF4-FFF2-40B4-BE49-F238E27FC236}">
                <a16:creationId xmlns:a16="http://schemas.microsoft.com/office/drawing/2014/main" id="{2C4C0226-143D-93F0-C142-701F879A81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977" y="4573897"/>
            <a:ext cx="2234845" cy="2059610"/>
          </a:xfrm>
          <a:prstGeom prst="rect">
            <a:avLst/>
          </a:prstGeom>
        </p:spPr>
      </p:pic>
    </p:spTree>
    <p:extLst>
      <p:ext uri="{BB962C8B-B14F-4D97-AF65-F5344CB8AC3E}">
        <p14:creationId xmlns:p14="http://schemas.microsoft.com/office/powerpoint/2010/main" val="1687785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CEA0DDF-2EC9-B335-EEF4-382C5CC72D64}"/>
              </a:ext>
            </a:extLst>
          </p:cNvPr>
          <p:cNvPicPr>
            <a:picLocks noChangeAspect="1"/>
          </p:cNvPicPr>
          <p:nvPr/>
        </p:nvPicPr>
        <p:blipFill rotWithShape="1">
          <a:blip r:embed="rId3">
            <a:extLst>
              <a:ext uri="{28A0092B-C50C-407E-A947-70E740481C1C}">
                <a14:useLocalDpi xmlns:a14="http://schemas.microsoft.com/office/drawing/2010/main" val="0"/>
              </a:ext>
            </a:extLst>
          </a:blip>
          <a:srcRect l="18633" t="23737" r="24297" b="11440"/>
          <a:stretch/>
        </p:blipFill>
        <p:spPr>
          <a:xfrm>
            <a:off x="1835660" y="708331"/>
            <a:ext cx="8520680" cy="5441338"/>
          </a:xfrm>
          <a:prstGeom prst="rect">
            <a:avLst/>
          </a:prstGeom>
        </p:spPr>
      </p:pic>
      <p:pic>
        <p:nvPicPr>
          <p:cNvPr id="6" name="Picture 5" descr="A cartoon of a turtle&#10;&#10;Description automatically generated">
            <a:extLst>
              <a:ext uri="{FF2B5EF4-FFF2-40B4-BE49-F238E27FC236}">
                <a16:creationId xmlns:a16="http://schemas.microsoft.com/office/drawing/2014/main" id="{9002FBA5-4A18-28C1-AFDA-BC468AD02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45615"/>
            <a:ext cx="1566666" cy="2004054"/>
          </a:xfrm>
          <a:prstGeom prst="rect">
            <a:avLst/>
          </a:prstGeom>
        </p:spPr>
      </p:pic>
    </p:spTree>
    <p:extLst>
      <p:ext uri="{BB962C8B-B14F-4D97-AF65-F5344CB8AC3E}">
        <p14:creationId xmlns:p14="http://schemas.microsoft.com/office/powerpoint/2010/main" val="467222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8" r="9976"/>
          <a:stretch/>
        </p:blipFill>
        <p:spPr>
          <a:xfrm>
            <a:off x="20" y="1282"/>
            <a:ext cx="12191980" cy="6856718"/>
          </a:xfrm>
          <a:prstGeom prst="rect">
            <a:avLst/>
          </a:prstGeom>
        </p:spPr>
      </p:pic>
      <p:sp>
        <p:nvSpPr>
          <p:cNvPr id="10" name="Rectangle 9">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D45105-B4F3-1DDD-8551-D6E6095F281F}"/>
              </a:ext>
            </a:extLst>
          </p:cNvPr>
          <p:cNvSpPr>
            <a:spLocks noGrp="1"/>
          </p:cNvSpPr>
          <p:nvPr>
            <p:ph type="title"/>
          </p:nvPr>
        </p:nvSpPr>
        <p:spPr>
          <a:xfrm>
            <a:off x="2276475" y="2247900"/>
            <a:ext cx="7581900" cy="2514600"/>
          </a:xfrm>
        </p:spPr>
        <p:txBody>
          <a:bodyPr>
            <a:normAutofit/>
          </a:bodyPr>
          <a:lstStyle/>
          <a:p>
            <a:pPr algn="ctr"/>
            <a:r>
              <a:rPr lang="en-US" sz="5600" b="1" u="sng" dirty="0">
                <a:solidFill>
                  <a:schemeClr val="tx1">
                    <a:lumMod val="75000"/>
                    <a:lumOff val="25000"/>
                  </a:schemeClr>
                </a:solidFill>
              </a:rPr>
              <a:t>Now let’s check the legendary </a:t>
            </a:r>
            <a:r>
              <a:rPr lang="en-US" sz="5600" b="1" i="0" u="sng" dirty="0">
                <a:solidFill>
                  <a:schemeClr val="tx1">
                    <a:lumMod val="75000"/>
                    <a:lumOff val="25000"/>
                  </a:schemeClr>
                </a:solidFill>
                <a:effectLst/>
              </a:rPr>
              <a:t>Pokémons and remove them</a:t>
            </a:r>
            <a:endParaRPr lang="en-US" sz="5600" b="1" u="sng" dirty="0">
              <a:solidFill>
                <a:schemeClr val="tx1">
                  <a:lumMod val="75000"/>
                  <a:lumOff val="25000"/>
                </a:schemeClr>
              </a:solidFill>
            </a:endParaRPr>
          </a:p>
        </p:txBody>
      </p:sp>
    </p:spTree>
    <p:extLst>
      <p:ext uri="{BB962C8B-B14F-4D97-AF65-F5344CB8AC3E}">
        <p14:creationId xmlns:p14="http://schemas.microsoft.com/office/powerpoint/2010/main" val="306356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CAEB201-ECA8-A32A-0E59-06BEAFD866F3}"/>
              </a:ext>
            </a:extLst>
          </p:cNvPr>
          <p:cNvPicPr>
            <a:picLocks noChangeAspect="1"/>
          </p:cNvPicPr>
          <p:nvPr/>
        </p:nvPicPr>
        <p:blipFill rotWithShape="1">
          <a:blip r:embed="rId3">
            <a:extLst>
              <a:ext uri="{28A0092B-C50C-407E-A947-70E740481C1C}">
                <a14:useLocalDpi xmlns:a14="http://schemas.microsoft.com/office/drawing/2010/main" val="0"/>
              </a:ext>
            </a:extLst>
          </a:blip>
          <a:srcRect l="19385" t="25425" r="38961" b="8082"/>
          <a:stretch/>
        </p:blipFill>
        <p:spPr>
          <a:xfrm>
            <a:off x="6428915" y="1477107"/>
            <a:ext cx="5763065" cy="5172390"/>
          </a:xfrm>
          <a:prstGeom prst="rect">
            <a:avLst/>
          </a:prstGeom>
        </p:spPr>
      </p:pic>
      <p:sp>
        <p:nvSpPr>
          <p:cNvPr id="4" name="Title 3">
            <a:extLst>
              <a:ext uri="{FF2B5EF4-FFF2-40B4-BE49-F238E27FC236}">
                <a16:creationId xmlns:a16="http://schemas.microsoft.com/office/drawing/2014/main" id="{5D4EFC67-9111-1DCB-627D-F187DA71249E}"/>
              </a:ext>
            </a:extLst>
          </p:cNvPr>
          <p:cNvSpPr>
            <a:spLocks noGrp="1"/>
          </p:cNvSpPr>
          <p:nvPr>
            <p:ph type="title"/>
          </p:nvPr>
        </p:nvSpPr>
        <p:spPr>
          <a:xfrm>
            <a:off x="278641" y="76413"/>
            <a:ext cx="10803340" cy="1325563"/>
          </a:xfrm>
        </p:spPr>
        <p:txBody>
          <a:bodyPr>
            <a:normAutofit fontScale="90000"/>
          </a:bodyPr>
          <a:lstStyle/>
          <a:p>
            <a:r>
              <a:rPr lang="en-US" b="1" i="0" dirty="0">
                <a:effectLst/>
                <a:latin typeface="Söhne"/>
              </a:rPr>
              <a:t>That chart shows the difference between legendary Pokémon and the non-legendary ones.</a:t>
            </a:r>
            <a:endParaRPr lang="en-US" b="1" dirty="0"/>
          </a:p>
        </p:txBody>
      </p:sp>
      <p:pic>
        <p:nvPicPr>
          <p:cNvPr id="7" name="Picture 6" descr="A cartoon of a white and purple animal&#10;&#10;Description automatically generated">
            <a:extLst>
              <a:ext uri="{FF2B5EF4-FFF2-40B4-BE49-F238E27FC236}">
                <a16:creationId xmlns:a16="http://schemas.microsoft.com/office/drawing/2014/main" id="{7D0FA24F-5D1B-0DF5-10D2-3D73BC680B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61" y="2000303"/>
            <a:ext cx="4518899" cy="4518899"/>
          </a:xfrm>
          <a:prstGeom prst="rect">
            <a:avLst/>
          </a:prstGeom>
        </p:spPr>
      </p:pic>
    </p:spTree>
    <p:extLst>
      <p:ext uri="{BB962C8B-B14F-4D97-AF65-F5344CB8AC3E}">
        <p14:creationId xmlns:p14="http://schemas.microsoft.com/office/powerpoint/2010/main" val="342335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a stadium&#10;&#10;Description automatically generated">
            <a:extLst>
              <a:ext uri="{FF2B5EF4-FFF2-40B4-BE49-F238E27FC236}">
                <a16:creationId xmlns:a16="http://schemas.microsoft.com/office/drawing/2014/main" id="{3155D218-0837-E9FD-B9D1-C403332BD3DD}"/>
              </a:ext>
            </a:extLst>
          </p:cNvPr>
          <p:cNvPicPr>
            <a:picLocks noChangeAspect="1"/>
          </p:cNvPicPr>
          <p:nvPr/>
        </p:nvPicPr>
        <p:blipFill rotWithShape="1">
          <a:blip r:embed="rId2">
            <a:extLst>
              <a:ext uri="{28A0092B-C50C-407E-A947-70E740481C1C}">
                <a14:useLocalDpi xmlns:a14="http://schemas.microsoft.com/office/drawing/2010/main" val="0"/>
              </a:ext>
            </a:extLst>
          </a:blip>
          <a:srcRect l="7350" r="9968"/>
          <a:stretch/>
        </p:blipFill>
        <p:spPr>
          <a:xfrm>
            <a:off x="20" y="1282"/>
            <a:ext cx="12191980" cy="685671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6AF17E6-F2FD-009B-2646-ED99F90D0EB7}"/>
              </a:ext>
            </a:extLst>
          </p:cNvPr>
          <p:cNvPicPr>
            <a:picLocks noChangeAspect="1"/>
          </p:cNvPicPr>
          <p:nvPr/>
        </p:nvPicPr>
        <p:blipFill rotWithShape="1">
          <a:blip r:embed="rId3">
            <a:extLst>
              <a:ext uri="{28A0092B-C50C-407E-A947-70E740481C1C}">
                <a14:useLocalDpi xmlns:a14="http://schemas.microsoft.com/office/drawing/2010/main" val="0"/>
              </a:ext>
            </a:extLst>
          </a:blip>
          <a:srcRect l="18923" t="31170" r="29039" b="8697"/>
          <a:stretch/>
        </p:blipFill>
        <p:spPr>
          <a:xfrm>
            <a:off x="231271" y="1938996"/>
            <a:ext cx="7401951" cy="4808808"/>
          </a:xfrm>
          <a:prstGeom prst="rect">
            <a:avLst/>
          </a:prstGeom>
        </p:spPr>
      </p:pic>
      <p:pic>
        <p:nvPicPr>
          <p:cNvPr id="6" name="Picture 5" descr="A cartoon bird with fire coming out of its wings&#10;&#10;Description automatically generated">
            <a:extLst>
              <a:ext uri="{FF2B5EF4-FFF2-40B4-BE49-F238E27FC236}">
                <a16:creationId xmlns:a16="http://schemas.microsoft.com/office/drawing/2014/main" id="{61BCA68F-5D90-5E62-7D7D-2209B3ECE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984738"/>
            <a:ext cx="3932248" cy="3629465"/>
          </a:xfrm>
          <a:prstGeom prst="rect">
            <a:avLst/>
          </a:prstGeom>
        </p:spPr>
      </p:pic>
      <p:pic>
        <p:nvPicPr>
          <p:cNvPr id="8" name="Picture 7" descr="Cartoon bird with sharp claws&#10;&#10;Description automatically generated with medium confidence">
            <a:extLst>
              <a:ext uri="{FF2B5EF4-FFF2-40B4-BE49-F238E27FC236}">
                <a16:creationId xmlns:a16="http://schemas.microsoft.com/office/drawing/2014/main" id="{F6ED026B-4660-A549-7C37-F2748A709F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1667" y="96212"/>
            <a:ext cx="3252350" cy="3090368"/>
          </a:xfrm>
          <a:prstGeom prst="rect">
            <a:avLst/>
          </a:prstGeom>
        </p:spPr>
      </p:pic>
      <p:pic>
        <p:nvPicPr>
          <p:cNvPr id="11" name="Picture 10" descr="A cartoon bird with wings spread&#10;&#10;Description automatically generated">
            <a:extLst>
              <a:ext uri="{FF2B5EF4-FFF2-40B4-BE49-F238E27FC236}">
                <a16:creationId xmlns:a16="http://schemas.microsoft.com/office/drawing/2014/main" id="{3DA81098-7E32-E0B0-9027-99F6ED4883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0962" y="3024465"/>
            <a:ext cx="4033618" cy="3723339"/>
          </a:xfrm>
          <a:prstGeom prst="rect">
            <a:avLst/>
          </a:prstGeom>
        </p:spPr>
      </p:pic>
    </p:spTree>
    <p:extLst>
      <p:ext uri="{BB962C8B-B14F-4D97-AF65-F5344CB8AC3E}">
        <p14:creationId xmlns:p14="http://schemas.microsoft.com/office/powerpoint/2010/main" val="2841329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7704</TotalTime>
  <Words>949</Words>
  <Application>Microsoft Office PowerPoint</Application>
  <PresentationFormat>Widescreen</PresentationFormat>
  <Paragraphs>52</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Algerian</vt:lpstr>
      <vt:lpstr>Arial</vt:lpstr>
      <vt:lpstr>Calibri</vt:lpstr>
      <vt:lpstr>Calibri Light</vt:lpstr>
      <vt:lpstr>proxima nova extrabold</vt:lpstr>
      <vt:lpstr>Söhne</vt:lpstr>
      <vt:lpstr>Office Theme</vt:lpstr>
      <vt:lpstr>By: Muhab Ehab</vt:lpstr>
      <vt:lpstr>"Do you want to try one of the first and best Pokémon video games and don't know who to pick for your team?  Just keep up with me, and I'm going to tell you who to choose."</vt:lpstr>
      <vt:lpstr>Let’s get to know our data first</vt:lpstr>
      <vt:lpstr>PowerPoint Presentation</vt:lpstr>
      <vt:lpstr>PowerPoint Presentation</vt:lpstr>
      <vt:lpstr>PowerPoint Presentation</vt:lpstr>
      <vt:lpstr>Now let’s check the legendary Pokémons and remove them</vt:lpstr>
      <vt:lpstr>That chart shows the difference between legendary Pokémon and the non-legendary ones.</vt:lpstr>
      <vt:lpstr>PowerPoint Presentation</vt:lpstr>
      <vt:lpstr>Now we’ll drop the “Legendary” column because we don’t need it anymore</vt:lpstr>
      <vt:lpstr>Now let’s say goodbye to “Mew” </vt:lpstr>
      <vt:lpstr>PowerPoint Presentation</vt:lpstr>
      <vt:lpstr>Now we show &amp; eliminate the weak ones </vt:lpstr>
      <vt:lpstr>PowerPoint Presentation</vt:lpstr>
      <vt:lpstr>PowerPoint Presentation</vt:lpstr>
      <vt:lpstr>Now let’s start by adding the strongest guys to the team </vt:lpstr>
      <vt:lpstr>PowerPoint Presentation</vt:lpstr>
      <vt:lpstr>How to get Arcanine in the game</vt:lpstr>
      <vt:lpstr>How to get Gyarados in the game</vt:lpstr>
      <vt:lpstr>How to get Snorlax in the game</vt:lpstr>
      <vt:lpstr>How to get Dragonite in the game</vt:lpstr>
      <vt:lpstr>Who’s my starter?</vt:lpstr>
      <vt:lpstr>PowerPoint Presentation</vt:lpstr>
      <vt:lpstr>How to get Venusaur in the game</vt:lpstr>
      <vt:lpstr>Then we drop all Pokémons with the same types we have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did the same thing for the second type by removing the same types also</vt:lpstr>
      <vt:lpstr>Now we need a fast guy to the squad </vt:lpstr>
      <vt:lpstr>PowerPoint Presentation</vt:lpstr>
      <vt:lpstr>How to get Jolteon in the game</vt:lpstr>
      <vt:lpstr>Let’s take a final look to the team now</vt:lpstr>
      <vt:lpstr>PowerPoint Presentation</vt:lpstr>
      <vt:lpstr>You wanna play the game now just follow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Muhab Ehab</dc:title>
  <dc:creator>Shihab Ehab Abdelwahab Ahmed</dc:creator>
  <cp:lastModifiedBy>Shihab Ehab Abdelwahab Ahmed</cp:lastModifiedBy>
  <cp:revision>6</cp:revision>
  <dcterms:created xsi:type="dcterms:W3CDTF">2023-09-30T22:37:43Z</dcterms:created>
  <dcterms:modified xsi:type="dcterms:W3CDTF">2023-10-21T21:16:46Z</dcterms:modified>
</cp:coreProperties>
</file>